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4" r:id="rId2"/>
    <p:sldMasterId id="2147483711" r:id="rId3"/>
  </p:sldMasterIdLst>
  <p:notesMasterIdLst>
    <p:notesMasterId r:id="rId26"/>
  </p:notesMasterIdLst>
  <p:handoutMasterIdLst>
    <p:handoutMasterId r:id="rId27"/>
  </p:handoutMasterIdLst>
  <p:sldIdLst>
    <p:sldId id="289" r:id="rId4"/>
    <p:sldId id="265" r:id="rId5"/>
    <p:sldId id="327" r:id="rId6"/>
    <p:sldId id="276" r:id="rId7"/>
    <p:sldId id="277" r:id="rId8"/>
    <p:sldId id="349" r:id="rId9"/>
    <p:sldId id="324" r:id="rId10"/>
    <p:sldId id="322" r:id="rId11"/>
    <p:sldId id="321" r:id="rId12"/>
    <p:sldId id="328" r:id="rId13"/>
    <p:sldId id="350" r:id="rId14"/>
    <p:sldId id="330" r:id="rId15"/>
    <p:sldId id="331" r:id="rId16"/>
    <p:sldId id="332" r:id="rId17"/>
    <p:sldId id="333" r:id="rId18"/>
    <p:sldId id="334" r:id="rId19"/>
    <p:sldId id="335" r:id="rId20"/>
    <p:sldId id="309" r:id="rId21"/>
    <p:sldId id="348" r:id="rId22"/>
    <p:sldId id="345" r:id="rId23"/>
    <p:sldId id="351" r:id="rId24"/>
    <p:sldId id="29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F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51" autoAdjust="0"/>
    <p:restoredTop sz="94660"/>
  </p:normalViewPr>
  <p:slideViewPr>
    <p:cSldViewPr>
      <p:cViewPr>
        <p:scale>
          <a:sx n="110" d="100"/>
          <a:sy n="110" d="100"/>
        </p:scale>
        <p:origin x="-182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1F0D9D-6A45-4A09-82F5-A68F5A4A57B0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900FB-10E3-4BE0-A4BB-354FEADA6C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3160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F89AEA-E488-4C17-ACD8-C2B3F9EC8A30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E1891-8219-4F1B-BF7E-BC4FEF4405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385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Today we will go through </a:t>
            </a:r>
          </a:p>
          <a:p>
            <a:endParaRPr lang="en-US" dirty="0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DC5046-5127-4AE2-97C2-8C00F6E16CC3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Today we will go through </a:t>
            </a:r>
          </a:p>
          <a:p>
            <a:endParaRPr lang="en-US" dirty="0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DC5046-5127-4AE2-97C2-8C00F6E16CC3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Today we will go through </a:t>
            </a:r>
          </a:p>
          <a:p>
            <a:endParaRPr lang="en-US" dirty="0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DC5046-5127-4AE2-97C2-8C00F6E16CC3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3099B-ED03-4270-AF3F-A49C9BB7CD92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7C95-9B0A-4B26-AF01-3639D6A133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3099B-ED03-4270-AF3F-A49C9BB7CD92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7C95-9B0A-4B26-AF01-3639D6A133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3099B-ED03-4270-AF3F-A49C9BB7CD92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7C95-9B0A-4B26-AF01-3639D6A133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67" y="152402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5105403"/>
            <a:ext cx="7772400" cy="993775"/>
          </a:xfrm>
        </p:spPr>
        <p:txBody>
          <a:bodyPr anchor="b">
            <a:normAutofit/>
          </a:bodyPr>
          <a:lstStyle>
            <a:lvl1pPr algn="r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5943603"/>
            <a:ext cx="6400800" cy="6096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3A6B-4281-47BE-8AEA-4FD9AF09B7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7DAA9-5DF8-4CCC-9452-175F1B2D78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5295900"/>
            <a:ext cx="9144000" cy="0"/>
          </a:xfrm>
          <a:prstGeom prst="line">
            <a:avLst/>
          </a:prstGeom>
          <a:ln w="317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0" y="152400"/>
            <a:ext cx="9144000" cy="0"/>
          </a:xfrm>
          <a:prstGeom prst="line">
            <a:avLst/>
          </a:prstGeom>
          <a:ln w="317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5846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3A6B-4281-47BE-8AEA-4FD9AF09B7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7DAA9-5DF8-4CCC-9452-175F1B2D78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489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3A6B-4281-47BE-8AEA-4FD9AF09B7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7DAA9-5DF8-4CCC-9452-175F1B2D78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9356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31775" indent="-231775">
              <a:buFont typeface="Arial" pitchFamily="34" charset="0"/>
              <a:buChar char="•"/>
              <a:defRPr sz="2400"/>
            </a:lvl1pPr>
            <a:lvl2pPr marL="457200" indent="-231775">
              <a:buFont typeface="Arial" pitchFamily="34" charset="0"/>
              <a:buChar char="•"/>
              <a:defRPr/>
            </a:lvl2pPr>
            <a:lvl3pPr marL="855663" indent="-231775">
              <a:buFont typeface="Arial" pitchFamily="34" charset="0"/>
              <a:buChar char="•"/>
              <a:defRPr sz="1800"/>
            </a:lvl3pPr>
            <a:lvl4pPr marL="1146175" indent="-231775">
              <a:buFont typeface="Arial" pitchFamily="34" charset="0"/>
              <a:buChar char="•"/>
              <a:tabLst/>
              <a:defRPr sz="1600"/>
            </a:lvl4pPr>
            <a:lvl5pPr marL="1487488" indent="-231775">
              <a:buFont typeface="Arial" pitchFamily="34" charset="0"/>
              <a:buChar char="•"/>
              <a:tabLst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3A6B-4281-47BE-8AEA-4FD9AF09B7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7DAA9-5DF8-4CCC-9452-175F1B2D78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719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3" y="4406901"/>
            <a:ext cx="575151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3" y="2906713"/>
            <a:ext cx="57515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3A6B-4281-47BE-8AEA-4FD9AF09B7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7DAA9-5DF8-4CCC-9452-175F1B2D78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0972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4600" y="1066801"/>
            <a:ext cx="3048000" cy="50593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066801"/>
            <a:ext cx="3048000" cy="50593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3A6B-4281-47BE-8AEA-4FD9AF09B7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7DAA9-5DF8-4CCC-9452-175F1B2D78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917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4600" y="1066801"/>
            <a:ext cx="3200400" cy="639763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4600" y="1763712"/>
            <a:ext cx="3200400" cy="44084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7404" y="1055689"/>
            <a:ext cx="2898775" cy="639763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7404" y="1752600"/>
            <a:ext cx="2898775" cy="44084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3A6B-4281-47BE-8AEA-4FD9AF09B7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7DAA9-5DF8-4CCC-9452-175F1B2D78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3953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3A6B-4281-47BE-8AEA-4FD9AF09B7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7DAA9-5DF8-4CCC-9452-175F1B2D78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863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3099B-ED03-4270-AF3F-A49C9BB7CD92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7C95-9B0A-4B26-AF01-3639D6A133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3A6B-4281-47BE-8AEA-4FD9AF09B7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7DAA9-5DF8-4CCC-9452-175F1B2D78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4307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73049"/>
            <a:ext cx="1981200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273053"/>
            <a:ext cx="4343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4600" y="1435103"/>
            <a:ext cx="19812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3A6B-4281-47BE-8AEA-4FD9AF09B7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7DAA9-5DF8-4CCC-9452-175F1B2D78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8310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4645025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0" y="4572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0" y="5211765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3A6B-4281-47BE-8AEA-4FD9AF09B7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7DAA9-5DF8-4CCC-9452-175F1B2D78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5439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3A6B-4281-47BE-8AEA-4FD9AF09B7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7DAA9-5DF8-4CCC-9452-175F1B2D78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6824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3A6B-4281-47BE-8AEA-4FD9AF09B7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7DAA9-5DF8-4CCC-9452-175F1B2D78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5615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648200" y="1295400"/>
            <a:ext cx="4191000" cy="83820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4648200" y="2133600"/>
            <a:ext cx="4191000" cy="83820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648200" y="2971800"/>
            <a:ext cx="4191000" cy="83820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648200" y="3810000"/>
            <a:ext cx="4191000" cy="83820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514600" y="274637"/>
            <a:ext cx="6324600" cy="7159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165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2514600" y="1066800"/>
            <a:ext cx="2667000" cy="236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066800"/>
            <a:ext cx="3551464" cy="2362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2514600" y="3581400"/>
            <a:ext cx="2667000" cy="243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5257800" y="3581400"/>
            <a:ext cx="3551464" cy="2438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514600" y="274637"/>
            <a:ext cx="6324600" cy="7159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16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2514603" y="3581401"/>
            <a:ext cx="2057399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648203" y="3581401"/>
            <a:ext cx="2057399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781802" y="3581401"/>
            <a:ext cx="2057399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2514603" y="1524000"/>
            <a:ext cx="2057399" cy="198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4648203" y="1524000"/>
            <a:ext cx="2057399" cy="198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6781802" y="1524000"/>
            <a:ext cx="2057399" cy="198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514600" y="274637"/>
            <a:ext cx="6324600" cy="7159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90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67" y="152401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5105402"/>
            <a:ext cx="7772400" cy="993775"/>
          </a:xfrm>
        </p:spPr>
        <p:txBody>
          <a:bodyPr anchor="b">
            <a:normAutofit/>
          </a:bodyPr>
          <a:lstStyle>
            <a:lvl1pPr algn="r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5943603"/>
            <a:ext cx="6400800" cy="6096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3A6B-4281-47BE-8AEA-4FD9AF09B7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7DAA9-5DF8-4CCC-9452-175F1B2D78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5295900"/>
            <a:ext cx="9144000" cy="0"/>
          </a:xfrm>
          <a:prstGeom prst="line">
            <a:avLst/>
          </a:prstGeom>
          <a:ln w="317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0" y="152400"/>
            <a:ext cx="9144000" cy="0"/>
          </a:xfrm>
          <a:prstGeom prst="line">
            <a:avLst/>
          </a:prstGeom>
          <a:ln w="317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5846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3A6B-4281-47BE-8AEA-4FD9AF09B7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7DAA9-5DF8-4CCC-9452-175F1B2D78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489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3099B-ED03-4270-AF3F-A49C9BB7CD92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7C95-9B0A-4B26-AF01-3639D6A133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3A6B-4281-47BE-8AEA-4FD9AF09B7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7DAA9-5DF8-4CCC-9452-175F1B2D78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9356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31775" indent="-231775">
              <a:buFont typeface="Arial" pitchFamily="34" charset="0"/>
              <a:buChar char="•"/>
              <a:defRPr sz="2400"/>
            </a:lvl1pPr>
            <a:lvl2pPr marL="457200" indent="-231775">
              <a:buFont typeface="Arial" pitchFamily="34" charset="0"/>
              <a:buChar char="•"/>
              <a:defRPr/>
            </a:lvl2pPr>
            <a:lvl3pPr marL="855663" indent="-231775">
              <a:buFont typeface="Arial" pitchFamily="34" charset="0"/>
              <a:buChar char="•"/>
              <a:defRPr sz="1800"/>
            </a:lvl3pPr>
            <a:lvl4pPr marL="1146175" indent="-231775">
              <a:buFont typeface="Arial" pitchFamily="34" charset="0"/>
              <a:buChar char="•"/>
              <a:tabLst/>
              <a:defRPr sz="1600"/>
            </a:lvl4pPr>
            <a:lvl5pPr marL="1487488" indent="-231775">
              <a:buFont typeface="Arial" pitchFamily="34" charset="0"/>
              <a:buChar char="•"/>
              <a:tabLst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3A6B-4281-47BE-8AEA-4FD9AF09B7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7DAA9-5DF8-4CCC-9452-175F1B2D78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719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1" y="4406901"/>
            <a:ext cx="575151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1" y="2906713"/>
            <a:ext cx="57515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3A6B-4281-47BE-8AEA-4FD9AF09B7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7DAA9-5DF8-4CCC-9452-175F1B2D78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0972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4600" y="1066801"/>
            <a:ext cx="3048000" cy="50593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066801"/>
            <a:ext cx="3048000" cy="50593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3A6B-4281-47BE-8AEA-4FD9AF09B7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7DAA9-5DF8-4CCC-9452-175F1B2D78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9176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4600" y="1066800"/>
            <a:ext cx="3200400" cy="639763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4600" y="1763712"/>
            <a:ext cx="3200400" cy="44084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7402" y="1055688"/>
            <a:ext cx="2898775" cy="639763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7402" y="1752600"/>
            <a:ext cx="2898775" cy="44084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3A6B-4281-47BE-8AEA-4FD9AF09B7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7DAA9-5DF8-4CCC-9452-175F1B2D78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3953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3A6B-4281-47BE-8AEA-4FD9AF09B7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7DAA9-5DF8-4CCC-9452-175F1B2D78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8630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3A6B-4281-47BE-8AEA-4FD9AF09B7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7DAA9-5DF8-4CCC-9452-175F1B2D78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4307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73049"/>
            <a:ext cx="1981200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273052"/>
            <a:ext cx="4343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4600" y="1435102"/>
            <a:ext cx="19812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3A6B-4281-47BE-8AEA-4FD9AF09B7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7DAA9-5DF8-4CCC-9452-175F1B2D78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8310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4645025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0" y="4572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0" y="521176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3A6B-4281-47BE-8AEA-4FD9AF09B7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7DAA9-5DF8-4CCC-9452-175F1B2D78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5439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3A6B-4281-47BE-8AEA-4FD9AF09B7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7DAA9-5DF8-4CCC-9452-175F1B2D78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682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3099B-ED03-4270-AF3F-A49C9BB7CD92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7C95-9B0A-4B26-AF01-3639D6A133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3A6B-4281-47BE-8AEA-4FD9AF09B7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7DAA9-5DF8-4CCC-9452-175F1B2D78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5615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648200" y="1295400"/>
            <a:ext cx="4191000" cy="83820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4648200" y="2133600"/>
            <a:ext cx="4191000" cy="83820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648200" y="2971800"/>
            <a:ext cx="4191000" cy="83820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648200" y="3810000"/>
            <a:ext cx="4191000" cy="83820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514600" y="274637"/>
            <a:ext cx="6324600" cy="7159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165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2514600" y="1066800"/>
            <a:ext cx="2667000" cy="236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066800"/>
            <a:ext cx="3551464" cy="2362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2514600" y="3581400"/>
            <a:ext cx="2667000" cy="243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5257800" y="3581400"/>
            <a:ext cx="3551464" cy="2438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514600" y="274637"/>
            <a:ext cx="6324600" cy="7159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16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2514601" y="3581401"/>
            <a:ext cx="2057399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3581401"/>
            <a:ext cx="2057399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781801" y="3581401"/>
            <a:ext cx="2057399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2514601" y="1524000"/>
            <a:ext cx="2057399" cy="198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4648201" y="1524000"/>
            <a:ext cx="2057399" cy="198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6781802" y="1524000"/>
            <a:ext cx="2057399" cy="198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514600" y="274637"/>
            <a:ext cx="6324600" cy="7159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90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3099B-ED03-4270-AF3F-A49C9BB7CD92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7C95-9B0A-4B26-AF01-3639D6A133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3099B-ED03-4270-AF3F-A49C9BB7CD92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7C95-9B0A-4B26-AF01-3639D6A133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3099B-ED03-4270-AF3F-A49C9BB7CD92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7C95-9B0A-4B26-AF01-3639D6A133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3099B-ED03-4270-AF3F-A49C9BB7CD92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7C95-9B0A-4B26-AF01-3639D6A133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3099B-ED03-4270-AF3F-A49C9BB7CD92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7C95-9B0A-4B26-AF01-3639D6A133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3099B-ED03-4270-AF3F-A49C9BB7CD92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17C95-9B0A-4B26-AF01-3639D6A133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756"/>
            <a:ext cx="238125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274637"/>
            <a:ext cx="6324600" cy="7159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4600" y="990601"/>
            <a:ext cx="6324600" cy="513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53A6B-4281-47BE-8AEA-4FD9AF09B7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7DAA9-5DF8-4CCC-9452-175F1B2D78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381250" y="0"/>
            <a:ext cx="0" cy="6858000"/>
          </a:xfrm>
          <a:prstGeom prst="line">
            <a:avLst/>
          </a:prstGeom>
          <a:ln w="317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842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756"/>
            <a:ext cx="238125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274637"/>
            <a:ext cx="6324600" cy="7159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4600" y="990600"/>
            <a:ext cx="6324600" cy="513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53A6B-4281-47BE-8AEA-4FD9AF09B7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7DAA9-5DF8-4CCC-9452-175F1B2D78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381250" y="0"/>
            <a:ext cx="0" cy="6858000"/>
          </a:xfrm>
          <a:prstGeom prst="line">
            <a:avLst/>
          </a:prstGeom>
          <a:ln w="317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842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gif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5.gif"/><Relationship Id="rId4" Type="http://schemas.openxmlformats.org/officeDocument/2006/relationships/image" Target="../media/image35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1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5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16.gif"/><Relationship Id="rId7" Type="http://schemas.openxmlformats.org/officeDocument/2006/relationships/image" Target="../media/image19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5.gif"/><Relationship Id="rId9" Type="http://schemas.openxmlformats.org/officeDocument/2006/relationships/image" Target="../media/image2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discover.pli.edu/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gif"/><Relationship Id="rId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discover background onl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367" name="Picture 31" descr="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429000" y="8534400"/>
            <a:ext cx="1828800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72" name="Picture 36" descr="h"/>
          <p:cNvPicPr>
            <a:picLocks noChangeAspect="1" noChangeArrowheads="1"/>
          </p:cNvPicPr>
          <p:nvPr/>
        </p:nvPicPr>
        <p:blipFill>
          <a:blip r:embed="rId4" cstate="print">
            <a:grayscl/>
            <a:lum bright="-43000"/>
          </a:blip>
          <a:srcRect/>
          <a:stretch>
            <a:fillRect/>
          </a:stretch>
        </p:blipFill>
        <p:spPr bwMode="auto">
          <a:xfrm>
            <a:off x="457200" y="6858003"/>
            <a:ext cx="1295400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5" name="Picture 29" descr="a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lum bright="-26000"/>
          </a:blip>
          <a:srcRect/>
          <a:stretch>
            <a:fillRect/>
          </a:stretch>
        </p:blipFill>
        <p:spPr bwMode="auto">
          <a:xfrm>
            <a:off x="2819400" y="-1293813"/>
            <a:ext cx="1371600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71" name="Picture 35" descr="h"/>
          <p:cNvPicPr>
            <a:picLocks noChangeAspect="1" noChangeArrowheads="1"/>
          </p:cNvPicPr>
          <p:nvPr/>
        </p:nvPicPr>
        <p:blipFill>
          <a:blip r:embed="rId6" cstate="print">
            <a:grayscl/>
          </a:blip>
          <a:srcRect/>
          <a:stretch>
            <a:fillRect/>
          </a:stretch>
        </p:blipFill>
        <p:spPr bwMode="auto">
          <a:xfrm>
            <a:off x="5181600" y="-2819400"/>
            <a:ext cx="247650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914400" y="5486402"/>
            <a:ext cx="2743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chemeClr val="bg1"/>
                </a:solidFill>
                <a:latin typeface="Franklin Gothic Heavy" pitchFamily="34" charset="0"/>
              </a:rPr>
              <a:t>Knowledge. 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810000" y="5486402"/>
            <a:ext cx="1828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chemeClr val="bg1"/>
                </a:solidFill>
                <a:latin typeface="Franklin Gothic Heavy" pitchFamily="34" charset="0"/>
              </a:rPr>
              <a:t>Insight.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5791200" y="5486402"/>
            <a:ext cx="2362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  <a:latin typeface="Franklin Gothic Heavy" pitchFamily="34" charset="0"/>
              </a:rPr>
              <a:t>Solutions.</a:t>
            </a:r>
          </a:p>
        </p:txBody>
      </p:sp>
      <p:pic>
        <p:nvPicPr>
          <p:cNvPr id="14366" name="Picture 30" descr="a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-1381793">
            <a:off x="6985000" y="7848603"/>
            <a:ext cx="1752600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8" name="Picture 32" descr="f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26000"/>
          </a:blip>
          <a:srcRect/>
          <a:stretch>
            <a:fillRect/>
          </a:stretch>
        </p:blipFill>
        <p:spPr bwMode="auto">
          <a:xfrm>
            <a:off x="304800" y="8534401"/>
            <a:ext cx="1219200" cy="1150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33" descr="bbballl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239000" y="-1447800"/>
            <a:ext cx="1257300" cy="118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70" name="Picture 34" descr="bbballl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76400" y="-1524000"/>
            <a:ext cx="1257300" cy="118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73" name="Picture 37" descr="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bg1">
                <a:lumMod val="5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867400" y="9372601"/>
            <a:ext cx="2057400" cy="1940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7" descr="PLI logo w_trademark_white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86000" y="1905002"/>
            <a:ext cx="4343400" cy="21717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6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6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3.33333E-6 0.00532 L -3.33333E-6 1.6716 " pathEditMode="relative" rAng="0" ptsTypes="AA">
                                      <p:cBhvr>
                                        <p:cTn id="18" dur="37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Motion origin="layout" path="M 2.77556E-17 3.7037E-6 L 2.77556E-17 -1.39838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9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3.33333E-6 -2.54335E-6 L -0.00209 1.23561 " pathEditMode="relative" rAng="0" ptsTypes="AA">
                                      <p:cBhvr>
                                        <p:cTn id="22" dur="35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61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4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1.38778E-17 -1.11111E-6 L 0.00417 -1.35625 " pathEditMode="relative" rAng="0" ptsTypes="AA">
                                      <p:cBhvr>
                                        <p:cTn id="24" dur="41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678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0 2.22222E-6 L -0.00833 -1.53334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-76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3.33333E-6 7.40741E-7 L -0.00208 1.54074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77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4" presetClass="path" presetSubtype="0" accel="50000" decel="5000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3.33333E-6 0.00184 L 3.33333E-6 -1.53758 " pathEditMode="relative" rAng="0" ptsTypes="AA">
                                      <p:cBhvr>
                                        <p:cTn id="30" dur="31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7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4" presetClass="path" presetSubtype="0" accel="50000" decel="5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0 -4.44444E-6 L -0.01458 -1.79652 " pathEditMode="relative" rAng="0" ptsTypes="AA">
                                      <p:cBhvr>
                                        <p:cTn id="32" dur="5900" fill="hold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" y="-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7" grpId="0"/>
      <p:bldP spid="2052" grpId="0"/>
      <p:bldP spid="205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34" y="0"/>
            <a:ext cx="8263131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0434" y="1295400"/>
            <a:ext cx="8246366" cy="13716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40434" y="2667000"/>
            <a:ext cx="8246365" cy="4572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715000" y="5181600"/>
            <a:ext cx="3429000" cy="685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60436" y="5193351"/>
            <a:ext cx="263956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Franklin Gothic Demi Cond" pitchFamily="34" charset="0"/>
              </a:rPr>
              <a:t>Chapter Record</a:t>
            </a:r>
            <a:endParaRPr lang="en-US" sz="3200" dirty="0">
              <a:solidFill>
                <a:schemeClr val="bg1"/>
              </a:solidFill>
              <a:latin typeface="Franklin Gothic Demi Con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0434" y="6172200"/>
            <a:ext cx="1312166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26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7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scover background onl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-13704"/>
            <a:ext cx="5520583" cy="6858000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28600"/>
            <a:ext cx="4334591" cy="637339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349383" y="4112354"/>
            <a:ext cx="1828800" cy="685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767066" y="4165311"/>
            <a:ext cx="91973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Franklin Gothic Demi Cond" pitchFamily="34" charset="0"/>
              </a:rPr>
              <a:t>PDF</a:t>
            </a:r>
            <a:endParaRPr lang="en-US" sz="3200" dirty="0">
              <a:solidFill>
                <a:schemeClr val="bg1"/>
              </a:solidFill>
              <a:latin typeface="Franklin Gothic Demi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74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436"/>
            <a:ext cx="9144000" cy="653912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324600" y="4114800"/>
            <a:ext cx="2819400" cy="685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477000" y="4165312"/>
            <a:ext cx="27432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Franklin Gothic Demi Cond" pitchFamily="34" charset="0"/>
              </a:rPr>
              <a:t>Forms Search</a:t>
            </a:r>
            <a:endParaRPr lang="en-US" sz="3200" dirty="0">
              <a:solidFill>
                <a:schemeClr val="bg1"/>
              </a:solidFill>
              <a:latin typeface="Franklin Gothic Demi Cond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750087"/>
            <a:ext cx="474917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99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21977"/>
            <a:ext cx="9144000" cy="652123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172200" y="4114800"/>
            <a:ext cx="3229017" cy="685800"/>
            <a:chOff x="6134986" y="4114800"/>
            <a:chExt cx="2703363" cy="685800"/>
          </a:xfrm>
        </p:grpSpPr>
        <p:sp>
          <p:nvSpPr>
            <p:cNvPr id="3" name="Rectangle 2"/>
            <p:cNvSpPr/>
            <p:nvPr/>
          </p:nvSpPr>
          <p:spPr>
            <a:xfrm>
              <a:off x="6134986" y="4114800"/>
              <a:ext cx="2551814" cy="6858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326372" y="4165312"/>
              <a:ext cx="2511977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  <a:latin typeface="Franklin Gothic Demi Cond" pitchFamily="34" charset="0"/>
                </a:rPr>
                <a:t>Search Results</a:t>
              </a:r>
              <a:endParaRPr lang="en-US" sz="3200" dirty="0">
                <a:solidFill>
                  <a:schemeClr val="bg1"/>
                </a:solidFill>
                <a:latin typeface="Franklin Gothic Demi Con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811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592"/>
            <a:ext cx="9144000" cy="636494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705600" y="4114800"/>
            <a:ext cx="2489454" cy="685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00206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910578" y="4165312"/>
            <a:ext cx="230962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Franklin Gothic Demi Cond" pitchFamily="34" charset="0"/>
              </a:rPr>
              <a:t>Form Record</a:t>
            </a:r>
            <a:endParaRPr lang="en-US" sz="3200" dirty="0">
              <a:solidFill>
                <a:schemeClr val="bg1"/>
              </a:solidFill>
              <a:latin typeface="Franklin Gothic Demi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523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04653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7696200" y="4114800"/>
            <a:ext cx="1447800" cy="685800"/>
            <a:chOff x="6629400" y="4114800"/>
            <a:chExt cx="1066800" cy="685800"/>
          </a:xfrm>
        </p:grpSpPr>
        <p:sp>
          <p:nvSpPr>
            <p:cNvPr id="4" name="Rectangle 3"/>
            <p:cNvSpPr/>
            <p:nvPr/>
          </p:nvSpPr>
          <p:spPr>
            <a:xfrm>
              <a:off x="6629400" y="4114800"/>
              <a:ext cx="1066800" cy="6858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781800" y="4165312"/>
              <a:ext cx="76200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  <a:latin typeface="Franklin Gothic Demi Cond" pitchFamily="34" charset="0"/>
                </a:rPr>
                <a:t>RTF</a:t>
              </a:r>
              <a:r>
                <a:rPr lang="en-US" sz="3200" b="1" dirty="0" smtClean="0">
                  <a:latin typeface="Franklin Gothic Demi Cond" pitchFamily="34" charset="0"/>
                </a:rPr>
                <a:t> </a:t>
              </a:r>
              <a:endParaRPr lang="en-US" sz="3200" b="1" dirty="0">
                <a:latin typeface="Franklin Gothic Demi Con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44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087"/>
            <a:ext cx="9144000" cy="655982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5486400" y="4120140"/>
            <a:ext cx="3657600" cy="685800"/>
            <a:chOff x="5715000" y="4114800"/>
            <a:chExt cx="3657600" cy="685800"/>
          </a:xfrm>
        </p:grpSpPr>
        <p:sp>
          <p:nvSpPr>
            <p:cNvPr id="3" name="Rectangle 2"/>
            <p:cNvSpPr/>
            <p:nvPr/>
          </p:nvSpPr>
          <p:spPr>
            <a:xfrm>
              <a:off x="5715000" y="4114800"/>
              <a:ext cx="3657600" cy="6858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867400" y="4165312"/>
              <a:ext cx="327660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  <a:latin typeface="Franklin Gothic Demi Cond" pitchFamily="34" charset="0"/>
                </a:rPr>
                <a:t>Transcripts Search</a:t>
              </a:r>
              <a:endParaRPr lang="en-US" sz="3200" dirty="0">
                <a:solidFill>
                  <a:schemeClr val="bg1"/>
                </a:solidFill>
                <a:latin typeface="Franklin Gothic Demi Con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051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41" y="0"/>
            <a:ext cx="8535318" cy="68580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410200" y="4114800"/>
            <a:ext cx="3733800" cy="685800"/>
            <a:chOff x="5715000" y="4114800"/>
            <a:chExt cx="3429000" cy="685800"/>
          </a:xfrm>
          <a:solidFill>
            <a:schemeClr val="tx2">
              <a:lumMod val="75000"/>
            </a:schemeClr>
          </a:solidFill>
        </p:grpSpPr>
        <p:sp>
          <p:nvSpPr>
            <p:cNvPr id="3" name="Rectangle 2"/>
            <p:cNvSpPr/>
            <p:nvPr/>
          </p:nvSpPr>
          <p:spPr>
            <a:xfrm>
              <a:off x="5715000" y="4114800"/>
              <a:ext cx="3429000" cy="685800"/>
            </a:xfrm>
            <a:prstGeom prst="rect">
              <a:avLst/>
            </a:prstGeom>
            <a:grpFill/>
            <a:ln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867400" y="4165312"/>
              <a:ext cx="3276600" cy="58477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  <a:latin typeface="Franklin Gothic Demi Cond" pitchFamily="34" charset="0"/>
                </a:rPr>
                <a:t>Transcripts Record</a:t>
              </a:r>
              <a:endParaRPr lang="en-US" sz="3200" dirty="0">
                <a:solidFill>
                  <a:schemeClr val="bg1"/>
                </a:solidFill>
                <a:latin typeface="Franklin Gothic Demi Cond" pitchFamily="34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304800" y="1371600"/>
            <a:ext cx="8458200" cy="12192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92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5640"/>
            <a:ext cx="9144000" cy="622399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629400" y="4114800"/>
            <a:ext cx="2514600" cy="685800"/>
            <a:chOff x="5715000" y="4114800"/>
            <a:chExt cx="3429000" cy="685800"/>
          </a:xfrm>
        </p:grpSpPr>
        <p:sp>
          <p:nvSpPr>
            <p:cNvPr id="4" name="Rectangle 3"/>
            <p:cNvSpPr/>
            <p:nvPr/>
          </p:nvSpPr>
          <p:spPr>
            <a:xfrm>
              <a:off x="5715000" y="4114800"/>
              <a:ext cx="3429000" cy="6858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362699" y="4165312"/>
              <a:ext cx="213360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  <a:latin typeface="Franklin Gothic Demi Cond" pitchFamily="34" charset="0"/>
                </a:rPr>
                <a:t>Browse</a:t>
              </a:r>
              <a:endParaRPr lang="en-US" sz="3200" dirty="0">
                <a:solidFill>
                  <a:schemeClr val="bg1"/>
                </a:solidFill>
                <a:latin typeface="Franklin Gothic Demi Cond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8614"/>
            <a:ext cx="9144000" cy="622077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553200" y="4165312"/>
            <a:ext cx="198119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Franklin Gothic Demi Cond" pitchFamily="34" charset="0"/>
              </a:rPr>
              <a:t>My Folders</a:t>
            </a:r>
            <a:endParaRPr lang="en-US" sz="3200" b="1" dirty="0">
              <a:latin typeface="Franklin Gothic Demi Con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447800"/>
            <a:ext cx="9144000" cy="541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11713" t="26483" r="12152" b="6250"/>
          <a:stretch/>
        </p:blipFill>
        <p:spPr bwMode="auto">
          <a:xfrm>
            <a:off x="0" y="1447800"/>
            <a:ext cx="8991600" cy="4466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/>
          <p:nvPr/>
        </p:nvGrpSpPr>
        <p:grpSpPr>
          <a:xfrm>
            <a:off x="6324600" y="4194047"/>
            <a:ext cx="2819399" cy="685800"/>
            <a:chOff x="5715000" y="4114800"/>
            <a:chExt cx="3429000" cy="685800"/>
          </a:xfrm>
        </p:grpSpPr>
        <p:sp>
          <p:nvSpPr>
            <p:cNvPr id="11" name="Rectangle 10"/>
            <p:cNvSpPr/>
            <p:nvPr/>
          </p:nvSpPr>
          <p:spPr>
            <a:xfrm>
              <a:off x="5715000" y="4114800"/>
              <a:ext cx="3429000" cy="6858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216806" y="4165312"/>
              <a:ext cx="2578358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  <a:latin typeface="Franklin Gothic Demi Cond" pitchFamily="34" charset="0"/>
                </a:rPr>
                <a:t>My Folders</a:t>
              </a:r>
              <a:endParaRPr lang="en-US" sz="3200" dirty="0">
                <a:solidFill>
                  <a:schemeClr val="bg1"/>
                </a:solidFill>
                <a:latin typeface="Franklin Gothic Demi Con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287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scover background onl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1066800" y="1600202"/>
            <a:ext cx="4267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Franklin Gothic Demi" pitchFamily="34" charset="0"/>
                <a:cs typeface="Aharoni" pitchFamily="2" charset="-79"/>
              </a:rPr>
              <a:t>Agenda</a:t>
            </a:r>
          </a:p>
        </p:txBody>
      </p:sp>
      <p:sp>
        <p:nvSpPr>
          <p:cNvPr id="29699" name="TextBox 2"/>
          <p:cNvSpPr txBox="1">
            <a:spLocks noChangeArrowheads="1"/>
          </p:cNvSpPr>
          <p:nvPr/>
        </p:nvSpPr>
        <p:spPr bwMode="auto">
          <a:xfrm>
            <a:off x="1066800" y="2362200"/>
            <a:ext cx="5715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How we got here?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Discover PLUS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Q&amp;A</a:t>
            </a:r>
          </a:p>
        </p:txBody>
      </p:sp>
      <p:pic>
        <p:nvPicPr>
          <p:cNvPr id="28677" name="Picture 15" descr="NEWEST BALL SET FLAT.gif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4648200" y="736600"/>
            <a:ext cx="3639944" cy="467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iscover footer only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248656"/>
            <a:ext cx="9144000" cy="160934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8614"/>
            <a:ext cx="9144000" cy="622077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324601" y="4953000"/>
            <a:ext cx="2819399" cy="685800"/>
            <a:chOff x="6082395" y="4114800"/>
            <a:chExt cx="3061605" cy="685800"/>
          </a:xfrm>
        </p:grpSpPr>
        <p:sp>
          <p:nvSpPr>
            <p:cNvPr id="4" name="Rectangle 3"/>
            <p:cNvSpPr/>
            <p:nvPr/>
          </p:nvSpPr>
          <p:spPr>
            <a:xfrm>
              <a:off x="6082395" y="4114800"/>
              <a:ext cx="3061605" cy="6858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413379" y="4165312"/>
              <a:ext cx="2626711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  <a:latin typeface="Franklin Gothic Demi Cond" pitchFamily="34" charset="0"/>
                </a:rPr>
                <a:t>My Searches</a:t>
              </a:r>
              <a:endParaRPr lang="en-US" sz="3200" dirty="0">
                <a:solidFill>
                  <a:schemeClr val="bg1"/>
                </a:solidFill>
                <a:latin typeface="Franklin Gothic Demi Con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086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scover background onl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-1752600"/>
            <a:ext cx="9144000" cy="914400"/>
          </a:xfrm>
          <a:prstGeom prst="rect">
            <a:avLst/>
          </a:prstGeom>
        </p:spPr>
      </p:pic>
      <p:pic>
        <p:nvPicPr>
          <p:cNvPr id="5" name="Picture 4" descr="discover footer onl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124456"/>
            <a:ext cx="9144000" cy="1609344"/>
          </a:xfrm>
          <a:prstGeom prst="rect">
            <a:avLst/>
          </a:prstGeom>
        </p:spPr>
      </p:pic>
      <p:pic>
        <p:nvPicPr>
          <p:cNvPr id="6" name="Picture 5" descr="discover header only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962656"/>
            <a:ext cx="9144000" cy="1609344"/>
          </a:xfrm>
          <a:prstGeom prst="rect">
            <a:avLst/>
          </a:prstGeom>
        </p:spPr>
      </p:pic>
      <p:pic>
        <p:nvPicPr>
          <p:cNvPr id="7" name="Picture 6" descr="discover plus logo only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9200" y="3572256"/>
            <a:ext cx="2605974" cy="367061"/>
          </a:xfrm>
          <a:prstGeom prst="rect">
            <a:avLst/>
          </a:prstGeom>
        </p:spPr>
      </p:pic>
      <p:pic>
        <p:nvPicPr>
          <p:cNvPr id="8" name="Picture 7" descr="PLI logo w_trademark_white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91400" y="7467601"/>
            <a:ext cx="1447800" cy="723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2429256"/>
            <a:ext cx="33528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Demi" pitchFamily="34" charset="0"/>
              </a:rPr>
              <a:t>Questions?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ranklin Gothic Demi" pitchFamily="34" charset="0"/>
            </a:endParaRPr>
          </a:p>
        </p:txBody>
      </p:sp>
      <p:pic>
        <p:nvPicPr>
          <p:cNvPr id="14" name="Picture 13" descr="PLI logo w_trademark_white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29400" y="5410200"/>
            <a:ext cx="21336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83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scover background onl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1051560" y="2039034"/>
            <a:ext cx="4267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Franklin Gothic Demi" pitchFamily="34" charset="0"/>
                <a:cs typeface="Aharoni" pitchFamily="2" charset="-79"/>
              </a:rPr>
              <a:t>Contact:</a:t>
            </a:r>
            <a:endParaRPr lang="en-US" sz="3600" dirty="0">
              <a:solidFill>
                <a:schemeClr val="bg1"/>
              </a:solidFill>
              <a:latin typeface="Franklin Gothic Demi" pitchFamily="34" charset="0"/>
              <a:cs typeface="Aharoni" pitchFamily="2" charset="-79"/>
            </a:endParaRPr>
          </a:p>
        </p:txBody>
      </p:sp>
      <p:pic>
        <p:nvPicPr>
          <p:cNvPr id="28677" name="Picture 15" descr="NEWEST BALL SET FLAT.gif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4572000" y="762000"/>
            <a:ext cx="3639944" cy="467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iscover footer only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248656"/>
            <a:ext cx="9144000" cy="1609344"/>
          </a:xfrm>
          <a:prstGeom prst="rect">
            <a:avLst/>
          </a:prstGeom>
        </p:spPr>
      </p:pic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1295400" y="3048000"/>
            <a:ext cx="58917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/>
            <a:endParaRPr lang="en-US" sz="2400" dirty="0" smtClean="0">
              <a:solidFill>
                <a:schemeClr val="bg1"/>
              </a:solidFill>
              <a:latin typeface="Franklin Gothic Demi" pitchFamily="34" charset="0"/>
            </a:endParaRPr>
          </a:p>
          <a:p>
            <a:pPr lvl="1"/>
            <a:endParaRPr lang="en-US" sz="2400" dirty="0" smtClean="0">
              <a:solidFill>
                <a:schemeClr val="bg1"/>
              </a:solidFill>
              <a:latin typeface="Franklin Gothic Dem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2895600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dirty="0" err="1">
                <a:solidFill>
                  <a:schemeClr val="bg1"/>
                </a:solidFill>
                <a:latin typeface="Franklin Gothic Demi" pitchFamily="34" charset="0"/>
              </a:rPr>
              <a:t>Alexa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 Robertson: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arobertson@pli.edu</a:t>
            </a:r>
            <a:endParaRPr lang="en-US" sz="2400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scover background onl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discover footer only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248656"/>
            <a:ext cx="9144000" cy="16093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800" y="3433679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bg1"/>
                </a:solidFill>
                <a:latin typeface="Franklin Gothic Demi" pitchFamily="34" charset="0"/>
              </a:rPr>
              <a:t>Educating the legal community since 1933</a:t>
            </a:r>
            <a:endParaRPr lang="en-US" sz="2800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pic>
        <p:nvPicPr>
          <p:cNvPr id="8" name="Picture 7" descr="PLI logo w_trademark_whit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0" y="1028700"/>
            <a:ext cx="43434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5632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scover background onl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2762" y="-24213"/>
            <a:ext cx="67183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00" y="2514600"/>
            <a:ext cx="4191000" cy="685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How we got here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Discover logo onl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66699"/>
            <a:ext cx="1784752" cy="1790701"/>
          </a:xfrm>
          <a:prstGeom prst="rect">
            <a:avLst/>
          </a:prstGeom>
        </p:spPr>
      </p:pic>
      <p:pic>
        <p:nvPicPr>
          <p:cNvPr id="7" name="Picture 6" descr="discover plus logo only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06238" y="685800"/>
            <a:ext cx="5128162" cy="72232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2398776" y="0"/>
            <a:ext cx="0" cy="6858000"/>
          </a:xfrm>
          <a:prstGeom prst="line">
            <a:avLst/>
          </a:prstGeom>
          <a:ln w="5715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66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scover background onl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5700" y="0"/>
            <a:ext cx="67183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343400" y="8001000"/>
            <a:ext cx="4191000" cy="685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How we got here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276600" y="2819400"/>
            <a:ext cx="5257800" cy="2667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400" dirty="0" smtClean="0">
                <a:solidFill>
                  <a:schemeClr val="bg1"/>
                </a:solidFill>
                <a:latin typeface="Franklin Gothic Heavy" pitchFamily="34" charset="0"/>
              </a:rPr>
              <a:t>All Inclusive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IP Authentication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Searchable Forms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Improved Search Functionality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My Folders and Saved Searches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733800" y="533400"/>
            <a:ext cx="4038600" cy="685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in 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PLUS onl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0" y="-1600200"/>
            <a:ext cx="1590675" cy="752475"/>
          </a:xfrm>
          <a:prstGeom prst="rect">
            <a:avLst/>
          </a:prstGeom>
        </p:spPr>
      </p:pic>
      <p:pic>
        <p:nvPicPr>
          <p:cNvPr id="13" name="Picture 12" descr="discover plus logo only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4200" y="1676400"/>
            <a:ext cx="5257800" cy="740580"/>
          </a:xfrm>
          <a:prstGeom prst="rect">
            <a:avLst/>
          </a:prstGeom>
        </p:spPr>
      </p:pic>
      <p:pic>
        <p:nvPicPr>
          <p:cNvPr id="15" name="Picture 14" descr="Discover logo NO plus sign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1752" y="265176"/>
            <a:ext cx="1786270" cy="1792224"/>
          </a:xfrm>
          <a:prstGeom prst="rect">
            <a:avLst/>
          </a:prstGeom>
        </p:spPr>
      </p:pic>
      <p:pic>
        <p:nvPicPr>
          <p:cNvPr id="11" name="Picture 10" descr="PLUS onl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0800" y="-2057400"/>
            <a:ext cx="914399" cy="432560"/>
          </a:xfrm>
          <a:prstGeom prst="rect">
            <a:avLst/>
          </a:prstGeom>
        </p:spPr>
      </p:pic>
      <p:pic>
        <p:nvPicPr>
          <p:cNvPr id="16" name="Picture 15" descr="PLUS only with blue letters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24400" y="457200"/>
            <a:ext cx="1590675" cy="752475"/>
          </a:xfrm>
          <a:prstGeom prst="rect">
            <a:avLst/>
          </a:prstGeom>
        </p:spPr>
      </p:pic>
      <p:pic>
        <p:nvPicPr>
          <p:cNvPr id="17" name="Picture 16" descr="discover words only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762000" y="-990600"/>
            <a:ext cx="3505200" cy="533474"/>
          </a:xfrm>
          <a:prstGeom prst="rect">
            <a:avLst/>
          </a:prstGeom>
        </p:spPr>
      </p:pic>
      <p:pic>
        <p:nvPicPr>
          <p:cNvPr id="21" name="Picture 20" descr="Discover logo only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1524000" y="-2362200"/>
            <a:ext cx="1784752" cy="1790701"/>
          </a:xfrm>
          <a:prstGeom prst="rect">
            <a:avLst/>
          </a:prstGeom>
        </p:spPr>
      </p:pic>
      <p:pic>
        <p:nvPicPr>
          <p:cNvPr id="20" name="Picture 19" descr="Discover logo only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4800" y="266699"/>
            <a:ext cx="1784752" cy="1790701"/>
          </a:xfrm>
          <a:prstGeom prst="rect">
            <a:avLst/>
          </a:prstGeom>
        </p:spPr>
      </p:pic>
      <p:pic>
        <p:nvPicPr>
          <p:cNvPr id="22" name="Picture 21" descr="plus cross thing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42900" y="350520"/>
            <a:ext cx="1714500" cy="1554480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2398776" y="0"/>
            <a:ext cx="0" cy="6858000"/>
          </a:xfrm>
          <a:prstGeom prst="line">
            <a:avLst/>
          </a:prstGeom>
          <a:ln w="5715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66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8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scover background onl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48000"/>
            <a:ext cx="9144000" cy="1371600"/>
          </a:xfrm>
          <a:prstGeom prst="rect">
            <a:avLst/>
          </a:prstGeom>
        </p:spPr>
      </p:pic>
      <p:pic>
        <p:nvPicPr>
          <p:cNvPr id="3" name="Picture 2" descr="discover plus logo only.gif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20131" y="3184652"/>
            <a:ext cx="5299869" cy="746506"/>
          </a:xfrm>
          <a:prstGeom prst="rect">
            <a:avLst/>
          </a:prstGeom>
        </p:spPr>
      </p:pic>
      <p:pic>
        <p:nvPicPr>
          <p:cNvPr id="4" name="Picture 3" descr="Discover logo only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76400" y="3213863"/>
            <a:ext cx="685800" cy="688085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424" y="3996584"/>
            <a:ext cx="91440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-4042" y="4114800"/>
            <a:ext cx="91440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4038600"/>
            <a:ext cx="9139958" cy="0"/>
          </a:xfrm>
          <a:prstGeom prst="line">
            <a:avLst/>
          </a:prstGeom>
          <a:ln w="5715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826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864"/>
            <a:ext cx="9144000" cy="64281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2286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143000"/>
            <a:ext cx="8839200" cy="3810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" y="1600200"/>
            <a:ext cx="4511040" cy="3048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49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xit" presetSubtype="16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3613"/>
            <a:ext cx="9144000" cy="642813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1000" y="2362200"/>
            <a:ext cx="209016" cy="1739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9128" y="2362200"/>
            <a:ext cx="73794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00B050"/>
                </a:solidFill>
              </a:rPr>
              <a:t>"disclosure requirements" /4 (sec or "securities and exchange commission" or "securities &amp; exchange commission")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22860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86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60" y="0"/>
            <a:ext cx="8716079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72200" y="4114800"/>
            <a:ext cx="2971800" cy="685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324600" y="4139624"/>
            <a:ext cx="263956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Franklin Gothic Demi Cond" pitchFamily="34" charset="0"/>
              </a:rPr>
              <a:t>Search Results</a:t>
            </a:r>
            <a:endParaRPr lang="en-US" sz="3200" dirty="0">
              <a:solidFill>
                <a:schemeClr val="bg1"/>
              </a:solidFill>
              <a:latin typeface="Franklin Gothic Demi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70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senterMedia.com Static Theme">
  <a:themeElements>
    <a:clrScheme name="Custom 8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7AB800"/>
      </a:accent1>
      <a:accent2>
        <a:srgbClr val="0D9E00"/>
      </a:accent2>
      <a:accent3>
        <a:srgbClr val="A4AEB5"/>
      </a:accent3>
      <a:accent4>
        <a:srgbClr val="51626F"/>
      </a:accent4>
      <a:accent5>
        <a:srgbClr val="7A7628"/>
      </a:accent5>
      <a:accent6>
        <a:srgbClr val="B7B35B"/>
      </a:accent6>
      <a:hlink>
        <a:srgbClr val="00B0F0"/>
      </a:hlink>
      <a:folHlink>
        <a:srgbClr val="0070C0"/>
      </a:folHlink>
    </a:clrScheme>
    <a:fontScheme name="reflective ball">
      <a:majorFont>
        <a:latin typeface="Franklin Gothic Heavy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resenterMedia.com Static Theme">
  <a:themeElements>
    <a:clrScheme name="Custom 8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7AB800"/>
      </a:accent1>
      <a:accent2>
        <a:srgbClr val="0D9E00"/>
      </a:accent2>
      <a:accent3>
        <a:srgbClr val="A4AEB5"/>
      </a:accent3>
      <a:accent4>
        <a:srgbClr val="51626F"/>
      </a:accent4>
      <a:accent5>
        <a:srgbClr val="7A7628"/>
      </a:accent5>
      <a:accent6>
        <a:srgbClr val="B7B35B"/>
      </a:accent6>
      <a:hlink>
        <a:srgbClr val="00B0F0"/>
      </a:hlink>
      <a:folHlink>
        <a:srgbClr val="0070C0"/>
      </a:folHlink>
    </a:clrScheme>
    <a:fontScheme name="reflective ball">
      <a:majorFont>
        <a:latin typeface="Franklin Gothic Heavy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8197</TotalTime>
  <Words>116</Words>
  <Application>Microsoft Office PowerPoint</Application>
  <PresentationFormat>On-screen Show (4:3)</PresentationFormat>
  <Paragraphs>39</Paragraphs>
  <Slides>22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Office Theme</vt:lpstr>
      <vt:lpstr>PresenterMedia.com Static Theme</vt:lpstr>
      <vt:lpstr>1_PresenterMedia.com Static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PowerPoint Presentation</vt:lpstr>
    </vt:vector>
  </TitlesOfParts>
  <Company>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Discover PLUS Breakfast</dc:title>
  <dc:creator>arobertson</dc:creator>
  <cp:lastModifiedBy>Jean Willis</cp:lastModifiedBy>
  <cp:revision>201</cp:revision>
  <dcterms:created xsi:type="dcterms:W3CDTF">2012-07-05T16:22:24Z</dcterms:created>
  <dcterms:modified xsi:type="dcterms:W3CDTF">2013-04-09T19:47:39Z</dcterms:modified>
</cp:coreProperties>
</file>