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69" r:id="rId4"/>
    <p:sldId id="285" r:id="rId5"/>
    <p:sldId id="259" r:id="rId6"/>
    <p:sldId id="289" r:id="rId7"/>
    <p:sldId id="271" r:id="rId8"/>
    <p:sldId id="272" r:id="rId9"/>
    <p:sldId id="270" r:id="rId10"/>
    <p:sldId id="273" r:id="rId11"/>
    <p:sldId id="274" r:id="rId12"/>
    <p:sldId id="281" r:id="rId13"/>
    <p:sldId id="279" r:id="rId14"/>
    <p:sldId id="287" r:id="rId15"/>
    <p:sldId id="288" r:id="rId16"/>
    <p:sldId id="27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2" charset="0"/>
        <a:ea typeface="ＭＳ Ｐゴシック" pitchFamily="42" charset="-128"/>
        <a:cs typeface="ＭＳ Ｐゴシック" pitchFamily="4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8AD83C"/>
    <a:srgbClr val="6FC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74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B2208-56B1-441C-97E9-5C21F161AE6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84FAD-31F7-49AE-BB5B-A3DEDDF3F621}">
      <dgm:prSet/>
      <dgm:spPr/>
      <dgm:t>
        <a:bodyPr/>
        <a:lstStyle/>
        <a:p>
          <a:pPr rtl="0"/>
          <a:r>
            <a:rPr lang="en-US" dirty="0" smtClean="0"/>
            <a:t>California State Library</a:t>
          </a:r>
          <a:endParaRPr lang="en-US" dirty="0"/>
        </a:p>
      </dgm:t>
    </dgm:pt>
    <dgm:pt modelId="{CFF83045-CAFF-4C4B-A5B6-E42E764E551E}" type="parTrans" cxnId="{9D78A25B-1577-4BEB-912E-FBB2916A808B}">
      <dgm:prSet/>
      <dgm:spPr/>
      <dgm:t>
        <a:bodyPr/>
        <a:lstStyle/>
        <a:p>
          <a:endParaRPr lang="en-US"/>
        </a:p>
      </dgm:t>
    </dgm:pt>
    <dgm:pt modelId="{07B2AD77-DFCE-4DCE-8E7E-87E664202687}" type="sibTrans" cxnId="{9D78A25B-1577-4BEB-912E-FBB2916A808B}">
      <dgm:prSet/>
      <dgm:spPr/>
      <dgm:t>
        <a:bodyPr/>
        <a:lstStyle/>
        <a:p>
          <a:endParaRPr lang="en-US"/>
        </a:p>
      </dgm:t>
    </dgm:pt>
    <dgm:pt modelId="{D8821F32-FE9A-4DCD-AE6F-F81A0C026902}">
      <dgm:prSet/>
      <dgm:spPr/>
      <dgm:t>
        <a:bodyPr/>
        <a:lstStyle/>
        <a:p>
          <a:pPr rtl="0"/>
          <a:r>
            <a:rPr lang="en-US" dirty="0" smtClean="0"/>
            <a:t>Selects Sacramento Public Library for an LSTA grant</a:t>
          </a:r>
          <a:endParaRPr lang="en-US" dirty="0"/>
        </a:p>
      </dgm:t>
    </dgm:pt>
    <dgm:pt modelId="{16F1AF27-462F-4E7F-95A1-8415F7426068}" type="parTrans" cxnId="{D254F8CA-BF77-4B06-AEE2-96BAF83A24D2}">
      <dgm:prSet/>
      <dgm:spPr/>
      <dgm:t>
        <a:bodyPr/>
        <a:lstStyle/>
        <a:p>
          <a:endParaRPr lang="en-US"/>
        </a:p>
      </dgm:t>
    </dgm:pt>
    <dgm:pt modelId="{3B0DE930-17FB-4CB4-9F02-9F82AF84390B}" type="sibTrans" cxnId="{D254F8CA-BF77-4B06-AEE2-96BAF83A24D2}">
      <dgm:prSet/>
      <dgm:spPr/>
      <dgm:t>
        <a:bodyPr/>
        <a:lstStyle/>
        <a:p>
          <a:endParaRPr lang="en-US"/>
        </a:p>
      </dgm:t>
    </dgm:pt>
    <dgm:pt modelId="{4565204A-1C0B-4D20-8CC0-25D45A6C0577}">
      <dgm:prSet/>
      <dgm:spPr/>
      <dgm:t>
        <a:bodyPr/>
        <a:lstStyle/>
        <a:p>
          <a:pPr rtl="0"/>
          <a:r>
            <a:rPr lang="en-US" dirty="0" smtClean="0"/>
            <a:t>Barnes &amp; Noble</a:t>
          </a:r>
          <a:endParaRPr lang="en-US" dirty="0"/>
        </a:p>
      </dgm:t>
    </dgm:pt>
    <dgm:pt modelId="{2928EE1D-1783-44E8-ADF1-569A7754A29F}" type="parTrans" cxnId="{0CC8116D-F375-4D7D-8E68-01B3469F9259}">
      <dgm:prSet/>
      <dgm:spPr/>
      <dgm:t>
        <a:bodyPr/>
        <a:lstStyle/>
        <a:p>
          <a:endParaRPr lang="en-US"/>
        </a:p>
      </dgm:t>
    </dgm:pt>
    <dgm:pt modelId="{41FBD8BC-4E18-490C-BC9F-3765CC19429E}" type="sibTrans" cxnId="{0CC8116D-F375-4D7D-8E68-01B3469F9259}">
      <dgm:prSet/>
      <dgm:spPr/>
      <dgm:t>
        <a:bodyPr/>
        <a:lstStyle/>
        <a:p>
          <a:endParaRPr lang="en-US"/>
        </a:p>
      </dgm:t>
    </dgm:pt>
    <dgm:pt modelId="{76B3AF21-FAAB-4828-8D9B-FDEBFC36EF69}">
      <dgm:prSet/>
      <dgm:spPr/>
      <dgm:t>
        <a:bodyPr/>
        <a:lstStyle/>
        <a:p>
          <a:pPr rtl="0"/>
          <a:r>
            <a:rPr lang="en-US" dirty="0" smtClean="0"/>
            <a:t>Partners with Sacramento Public Library </a:t>
          </a:r>
          <a:endParaRPr lang="en-US" dirty="0"/>
        </a:p>
      </dgm:t>
    </dgm:pt>
    <dgm:pt modelId="{1699A02E-2C95-41D2-844F-78887CEBF33B}" type="parTrans" cxnId="{5485A1C9-8DBD-4C6F-ACCE-2794C92A2883}">
      <dgm:prSet/>
      <dgm:spPr/>
      <dgm:t>
        <a:bodyPr/>
        <a:lstStyle/>
        <a:p>
          <a:endParaRPr lang="en-US"/>
        </a:p>
      </dgm:t>
    </dgm:pt>
    <dgm:pt modelId="{C6E65CE7-6B68-4610-B251-2BFE7340336F}" type="sibTrans" cxnId="{5485A1C9-8DBD-4C6F-ACCE-2794C92A2883}">
      <dgm:prSet/>
      <dgm:spPr/>
      <dgm:t>
        <a:bodyPr/>
        <a:lstStyle/>
        <a:p>
          <a:endParaRPr lang="en-US"/>
        </a:p>
      </dgm:t>
    </dgm:pt>
    <dgm:pt modelId="{F92B0789-5FF3-49F5-BEA4-E4B67E298181}">
      <dgm:prSet/>
      <dgm:spPr/>
      <dgm:t>
        <a:bodyPr/>
        <a:lstStyle/>
        <a:p>
          <a:pPr rtl="0"/>
          <a:r>
            <a:rPr lang="en-US" dirty="0" smtClean="0"/>
            <a:t>Sacramento Public Library</a:t>
          </a:r>
          <a:endParaRPr lang="en-US" dirty="0"/>
        </a:p>
      </dgm:t>
    </dgm:pt>
    <dgm:pt modelId="{CCB44DBD-9851-42F1-9948-05B53FD61B5D}" type="parTrans" cxnId="{1A1028AA-8145-49C4-8661-63029023CD35}">
      <dgm:prSet/>
      <dgm:spPr/>
      <dgm:t>
        <a:bodyPr/>
        <a:lstStyle/>
        <a:p>
          <a:endParaRPr lang="en-US"/>
        </a:p>
      </dgm:t>
    </dgm:pt>
    <dgm:pt modelId="{404653DD-053E-41E0-8E46-79834C0E12D9}" type="sibTrans" cxnId="{1A1028AA-8145-49C4-8661-63029023CD35}">
      <dgm:prSet/>
      <dgm:spPr/>
      <dgm:t>
        <a:bodyPr/>
        <a:lstStyle/>
        <a:p>
          <a:endParaRPr lang="en-US"/>
        </a:p>
      </dgm:t>
    </dgm:pt>
    <dgm:pt modelId="{661CA22B-718C-4425-8E9D-D47744F6013D}">
      <dgm:prSet/>
      <dgm:spPr/>
      <dgm:t>
        <a:bodyPr/>
        <a:lstStyle/>
        <a:p>
          <a:pPr rtl="0"/>
          <a:r>
            <a:rPr lang="en-US" dirty="0" smtClean="0"/>
            <a:t>250+ Nooks </a:t>
          </a:r>
          <a:endParaRPr lang="en-US" dirty="0"/>
        </a:p>
      </dgm:t>
    </dgm:pt>
    <dgm:pt modelId="{3830F48D-F95C-4629-BFFF-BE7A5AB95A60}" type="parTrans" cxnId="{7A20BE9A-AD9C-4837-A68C-2E0A65A6BA42}">
      <dgm:prSet/>
      <dgm:spPr/>
      <dgm:t>
        <a:bodyPr/>
        <a:lstStyle/>
        <a:p>
          <a:endParaRPr lang="en-US"/>
        </a:p>
      </dgm:t>
    </dgm:pt>
    <dgm:pt modelId="{E39E0C86-F397-461E-894D-C28AEA68AC26}" type="sibTrans" cxnId="{7A20BE9A-AD9C-4837-A68C-2E0A65A6BA42}">
      <dgm:prSet/>
      <dgm:spPr/>
      <dgm:t>
        <a:bodyPr/>
        <a:lstStyle/>
        <a:p>
          <a:endParaRPr lang="en-US"/>
        </a:p>
      </dgm:t>
    </dgm:pt>
    <dgm:pt modelId="{5561C23A-D531-400B-A61E-D57098ACC503}">
      <dgm:prSet/>
      <dgm:spPr/>
      <dgm:t>
        <a:bodyPr/>
        <a:lstStyle/>
        <a:p>
          <a:pPr rtl="0"/>
          <a:r>
            <a:rPr lang="en-US" dirty="0" smtClean="0"/>
            <a:t>470+ Total Waiting List</a:t>
          </a:r>
          <a:endParaRPr lang="en-US" dirty="0"/>
        </a:p>
      </dgm:t>
    </dgm:pt>
    <dgm:pt modelId="{E9D59757-40D5-474E-829A-E116A96130F0}" type="parTrans" cxnId="{7100FFFF-F6CF-46BA-B1B1-AF8F55FA1F8F}">
      <dgm:prSet/>
      <dgm:spPr/>
      <dgm:t>
        <a:bodyPr/>
        <a:lstStyle/>
        <a:p>
          <a:endParaRPr lang="en-US"/>
        </a:p>
      </dgm:t>
    </dgm:pt>
    <dgm:pt modelId="{E3D5AA49-E18D-4F84-B9AF-499090EBDFCA}" type="sibTrans" cxnId="{7100FFFF-F6CF-46BA-B1B1-AF8F55FA1F8F}">
      <dgm:prSet/>
      <dgm:spPr/>
      <dgm:t>
        <a:bodyPr/>
        <a:lstStyle/>
        <a:p>
          <a:endParaRPr lang="en-US"/>
        </a:p>
      </dgm:t>
    </dgm:pt>
    <dgm:pt modelId="{924A81CD-55E9-4D0E-9B7A-BBA750703A16}">
      <dgm:prSet/>
      <dgm:spPr/>
      <dgm:t>
        <a:bodyPr/>
        <a:lstStyle/>
        <a:p>
          <a:pPr rtl="0"/>
          <a:r>
            <a:rPr lang="en-US" dirty="0" smtClean="0"/>
            <a:t>3000+ Circulations</a:t>
          </a:r>
          <a:endParaRPr lang="en-US" dirty="0"/>
        </a:p>
      </dgm:t>
    </dgm:pt>
    <dgm:pt modelId="{0D2E3142-C3BF-4519-9B64-B65819086030}" type="parTrans" cxnId="{374C21EC-968D-49F6-B12E-D99A97764597}">
      <dgm:prSet/>
      <dgm:spPr/>
      <dgm:t>
        <a:bodyPr/>
        <a:lstStyle/>
        <a:p>
          <a:endParaRPr lang="en-US"/>
        </a:p>
      </dgm:t>
    </dgm:pt>
    <dgm:pt modelId="{A0DA4914-2523-4235-88FB-FF8F5CA1CA29}" type="sibTrans" cxnId="{374C21EC-968D-49F6-B12E-D99A97764597}">
      <dgm:prSet/>
      <dgm:spPr/>
      <dgm:t>
        <a:bodyPr/>
        <a:lstStyle/>
        <a:p>
          <a:endParaRPr lang="en-US"/>
        </a:p>
      </dgm:t>
    </dgm:pt>
    <dgm:pt modelId="{CFC765FC-CF0D-46DA-A719-3AA1A0DEC237}">
      <dgm:prSet/>
      <dgm:spPr/>
      <dgm:t>
        <a:bodyPr/>
        <a:lstStyle/>
        <a:p>
          <a:pPr rtl="0"/>
          <a:r>
            <a:rPr lang="en-US" dirty="0" smtClean="0"/>
            <a:t>Assistance with Device Set-up</a:t>
          </a:r>
          <a:endParaRPr lang="en-US" dirty="0"/>
        </a:p>
      </dgm:t>
    </dgm:pt>
    <dgm:pt modelId="{AFD99D6B-FA78-4523-A35D-D24394E6220B}" type="parTrans" cxnId="{3BDA4CED-05EC-42D5-95BC-380FE729227B}">
      <dgm:prSet/>
      <dgm:spPr/>
    </dgm:pt>
    <dgm:pt modelId="{74DEA556-505A-47CB-A9D8-B2378FD75F76}" type="sibTrans" cxnId="{3BDA4CED-05EC-42D5-95BC-380FE729227B}">
      <dgm:prSet/>
      <dgm:spPr/>
    </dgm:pt>
    <dgm:pt modelId="{8340CAC2-D686-401E-8911-486686C5E8F8}">
      <dgm:prSet/>
      <dgm:spPr/>
      <dgm:t>
        <a:bodyPr/>
        <a:lstStyle/>
        <a:p>
          <a:pPr rtl="0"/>
          <a:r>
            <a:rPr lang="en-US" dirty="0" smtClean="0"/>
            <a:t>Training Sessions for Public</a:t>
          </a:r>
          <a:endParaRPr lang="en-US" dirty="0"/>
        </a:p>
      </dgm:t>
    </dgm:pt>
    <dgm:pt modelId="{021167AB-0AD8-4565-92D8-B8B989CFB904}" type="parTrans" cxnId="{214D7EA4-FA44-4A7B-B993-B310A3CD2AD6}">
      <dgm:prSet/>
      <dgm:spPr/>
    </dgm:pt>
    <dgm:pt modelId="{235742CC-DAF1-41DC-9544-AA838AEDF0D0}" type="sibTrans" cxnId="{214D7EA4-FA44-4A7B-B993-B310A3CD2AD6}">
      <dgm:prSet/>
      <dgm:spPr/>
    </dgm:pt>
    <dgm:pt modelId="{48B81E81-98B9-47BA-A338-5FF9A7C63F45}" type="pres">
      <dgm:prSet presAssocID="{7EDB2208-56B1-441C-97E9-5C21F161AE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3EA17-37AB-4FA7-B131-E0AB040D8BAA}" type="pres">
      <dgm:prSet presAssocID="{74884FAD-31F7-49AE-BB5B-A3DEDDF3F621}" presName="root" presStyleCnt="0"/>
      <dgm:spPr/>
    </dgm:pt>
    <dgm:pt modelId="{CCEDE052-AE6C-4072-AA52-5A955F53B420}" type="pres">
      <dgm:prSet presAssocID="{74884FAD-31F7-49AE-BB5B-A3DEDDF3F621}" presName="rootComposite" presStyleCnt="0"/>
      <dgm:spPr/>
    </dgm:pt>
    <dgm:pt modelId="{BAD433BD-E058-4E49-A97E-13FC8A66F033}" type="pres">
      <dgm:prSet presAssocID="{74884FAD-31F7-49AE-BB5B-A3DEDDF3F621}" presName="rootText" presStyleLbl="node1" presStyleIdx="0" presStyleCnt="3"/>
      <dgm:spPr/>
      <dgm:t>
        <a:bodyPr/>
        <a:lstStyle/>
        <a:p>
          <a:endParaRPr lang="en-US"/>
        </a:p>
      </dgm:t>
    </dgm:pt>
    <dgm:pt modelId="{249DEAAA-9F05-4943-ABBD-8C2A976203A7}" type="pres">
      <dgm:prSet presAssocID="{74884FAD-31F7-49AE-BB5B-A3DEDDF3F621}" presName="rootConnector" presStyleLbl="node1" presStyleIdx="0" presStyleCnt="3"/>
      <dgm:spPr/>
      <dgm:t>
        <a:bodyPr/>
        <a:lstStyle/>
        <a:p>
          <a:endParaRPr lang="en-US"/>
        </a:p>
      </dgm:t>
    </dgm:pt>
    <dgm:pt modelId="{6DE9EA79-E6F3-4ED9-9D68-0630B68A5787}" type="pres">
      <dgm:prSet presAssocID="{74884FAD-31F7-49AE-BB5B-A3DEDDF3F621}" presName="childShape" presStyleCnt="0"/>
      <dgm:spPr/>
    </dgm:pt>
    <dgm:pt modelId="{3DFFC27B-193E-4D27-901A-65159FE0713A}" type="pres">
      <dgm:prSet presAssocID="{16F1AF27-462F-4E7F-95A1-8415F7426068}" presName="Name13" presStyleLbl="parChTrans1D2" presStyleIdx="0" presStyleCnt="7"/>
      <dgm:spPr/>
      <dgm:t>
        <a:bodyPr/>
        <a:lstStyle/>
        <a:p>
          <a:endParaRPr lang="en-US"/>
        </a:p>
      </dgm:t>
    </dgm:pt>
    <dgm:pt modelId="{49401805-0D20-4687-9BBB-B310A683C084}" type="pres">
      <dgm:prSet presAssocID="{D8821F32-FE9A-4DCD-AE6F-F81A0C026902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4A733-BAF1-4490-B83C-BA4C88B2853C}" type="pres">
      <dgm:prSet presAssocID="{4565204A-1C0B-4D20-8CC0-25D45A6C0577}" presName="root" presStyleCnt="0"/>
      <dgm:spPr/>
    </dgm:pt>
    <dgm:pt modelId="{325557BC-129A-4A7B-99A3-7E5857DE9928}" type="pres">
      <dgm:prSet presAssocID="{4565204A-1C0B-4D20-8CC0-25D45A6C0577}" presName="rootComposite" presStyleCnt="0"/>
      <dgm:spPr/>
    </dgm:pt>
    <dgm:pt modelId="{E40DEB59-F076-4A16-B981-9E6D8C411058}" type="pres">
      <dgm:prSet presAssocID="{4565204A-1C0B-4D20-8CC0-25D45A6C0577}" presName="rootText" presStyleLbl="node1" presStyleIdx="1" presStyleCnt="3"/>
      <dgm:spPr/>
      <dgm:t>
        <a:bodyPr/>
        <a:lstStyle/>
        <a:p>
          <a:endParaRPr lang="en-US"/>
        </a:p>
      </dgm:t>
    </dgm:pt>
    <dgm:pt modelId="{DF61DA51-2BF1-493E-99BA-D0EC07B2ED52}" type="pres">
      <dgm:prSet presAssocID="{4565204A-1C0B-4D20-8CC0-25D45A6C0577}" presName="rootConnector" presStyleLbl="node1" presStyleIdx="1" presStyleCnt="3"/>
      <dgm:spPr/>
      <dgm:t>
        <a:bodyPr/>
        <a:lstStyle/>
        <a:p>
          <a:endParaRPr lang="en-US"/>
        </a:p>
      </dgm:t>
    </dgm:pt>
    <dgm:pt modelId="{616E8690-3AEC-4645-9CB7-ABC0EEDE4B9E}" type="pres">
      <dgm:prSet presAssocID="{4565204A-1C0B-4D20-8CC0-25D45A6C0577}" presName="childShape" presStyleCnt="0"/>
      <dgm:spPr/>
    </dgm:pt>
    <dgm:pt modelId="{066D9969-31ED-49CC-B948-A77A9A1D04E2}" type="pres">
      <dgm:prSet presAssocID="{1699A02E-2C95-41D2-844F-78887CEBF33B}" presName="Name13" presStyleLbl="parChTrans1D2" presStyleIdx="1" presStyleCnt="7"/>
      <dgm:spPr/>
      <dgm:t>
        <a:bodyPr/>
        <a:lstStyle/>
        <a:p>
          <a:endParaRPr lang="en-US"/>
        </a:p>
      </dgm:t>
    </dgm:pt>
    <dgm:pt modelId="{EFB2278F-AF14-4FD2-9132-5678D17271E9}" type="pres">
      <dgm:prSet presAssocID="{76B3AF21-FAAB-4828-8D9B-FDEBFC36EF69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2360C-E838-4404-A938-1326A81AE0B1}" type="pres">
      <dgm:prSet presAssocID="{AFD99D6B-FA78-4523-A35D-D24394E6220B}" presName="Name13" presStyleLbl="parChTrans1D2" presStyleIdx="2" presStyleCnt="7"/>
      <dgm:spPr/>
    </dgm:pt>
    <dgm:pt modelId="{B46D68AD-7A09-4432-84D9-507FD2CFF05B}" type="pres">
      <dgm:prSet presAssocID="{CFC765FC-CF0D-46DA-A719-3AA1A0DEC237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C4D27-DF68-4844-913F-5CD86888F175}" type="pres">
      <dgm:prSet presAssocID="{021167AB-0AD8-4565-92D8-B8B989CFB904}" presName="Name13" presStyleLbl="parChTrans1D2" presStyleIdx="3" presStyleCnt="7"/>
      <dgm:spPr/>
    </dgm:pt>
    <dgm:pt modelId="{60071FD9-EB7B-444A-AB01-626661212E14}" type="pres">
      <dgm:prSet presAssocID="{8340CAC2-D686-401E-8911-486686C5E8F8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B709-0E24-433F-9911-1ABDF33601C4}" type="pres">
      <dgm:prSet presAssocID="{F92B0789-5FF3-49F5-BEA4-E4B67E298181}" presName="root" presStyleCnt="0"/>
      <dgm:spPr/>
    </dgm:pt>
    <dgm:pt modelId="{F8AC78FF-24D1-428A-BFC6-0C6E4C86EB7E}" type="pres">
      <dgm:prSet presAssocID="{F92B0789-5FF3-49F5-BEA4-E4B67E298181}" presName="rootComposite" presStyleCnt="0"/>
      <dgm:spPr/>
    </dgm:pt>
    <dgm:pt modelId="{4E3F38FA-C330-4390-A20D-DDE837D9A8B5}" type="pres">
      <dgm:prSet presAssocID="{F92B0789-5FF3-49F5-BEA4-E4B67E298181}" presName="rootText" presStyleLbl="node1" presStyleIdx="2" presStyleCnt="3"/>
      <dgm:spPr/>
      <dgm:t>
        <a:bodyPr/>
        <a:lstStyle/>
        <a:p>
          <a:endParaRPr lang="en-US"/>
        </a:p>
      </dgm:t>
    </dgm:pt>
    <dgm:pt modelId="{AF1B9EB9-D85D-46BE-A5E5-16E5ECABBF16}" type="pres">
      <dgm:prSet presAssocID="{F92B0789-5FF3-49F5-BEA4-E4B67E298181}" presName="rootConnector" presStyleLbl="node1" presStyleIdx="2" presStyleCnt="3"/>
      <dgm:spPr/>
      <dgm:t>
        <a:bodyPr/>
        <a:lstStyle/>
        <a:p>
          <a:endParaRPr lang="en-US"/>
        </a:p>
      </dgm:t>
    </dgm:pt>
    <dgm:pt modelId="{3BB14CCD-5A34-4171-9445-CF978916CEAD}" type="pres">
      <dgm:prSet presAssocID="{F92B0789-5FF3-49F5-BEA4-E4B67E298181}" presName="childShape" presStyleCnt="0"/>
      <dgm:spPr/>
    </dgm:pt>
    <dgm:pt modelId="{40B28146-2D44-41D2-A6E6-81C6118DF9E5}" type="pres">
      <dgm:prSet presAssocID="{3830F48D-F95C-4629-BFFF-BE7A5AB95A60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BD09B4C-FEAC-4D5F-A16A-A47337D5EA38}" type="pres">
      <dgm:prSet presAssocID="{661CA22B-718C-4425-8E9D-D47744F6013D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7B9D-8204-43D9-9A38-CE88173B6787}" type="pres">
      <dgm:prSet presAssocID="{E9D59757-40D5-474E-829A-E116A96130F0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A3E0749-96C8-415B-BD4D-125BFE25FFFB}" type="pres">
      <dgm:prSet presAssocID="{5561C23A-D531-400B-A61E-D57098ACC503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EE114-D84C-4BD7-9FBE-1408A47A4DDB}" type="pres">
      <dgm:prSet presAssocID="{0D2E3142-C3BF-4519-9B64-B65819086030}" presName="Name13" presStyleLbl="parChTrans1D2" presStyleIdx="6" presStyleCnt="7"/>
      <dgm:spPr/>
      <dgm:t>
        <a:bodyPr/>
        <a:lstStyle/>
        <a:p>
          <a:endParaRPr lang="en-US"/>
        </a:p>
      </dgm:t>
    </dgm:pt>
    <dgm:pt modelId="{2DEDB624-6151-4A94-ABE6-9614964F2336}" type="pres">
      <dgm:prSet presAssocID="{924A81CD-55E9-4D0E-9B7A-BBA750703A16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3FD60-F7C4-47B6-B0B7-2A80FCF1A57D}" type="presOf" srcId="{F92B0789-5FF3-49F5-BEA4-E4B67E298181}" destId="{4E3F38FA-C330-4390-A20D-DDE837D9A8B5}" srcOrd="0" destOrd="0" presId="urn:microsoft.com/office/officeart/2005/8/layout/hierarchy3"/>
    <dgm:cxn modelId="{0CC8116D-F375-4D7D-8E68-01B3469F9259}" srcId="{7EDB2208-56B1-441C-97E9-5C21F161AE6A}" destId="{4565204A-1C0B-4D20-8CC0-25D45A6C0577}" srcOrd="1" destOrd="0" parTransId="{2928EE1D-1783-44E8-ADF1-569A7754A29F}" sibTransId="{41FBD8BC-4E18-490C-BC9F-3765CC19429E}"/>
    <dgm:cxn modelId="{450D66F2-5A62-4536-95C4-9A92EB4909EE}" type="presOf" srcId="{E9D59757-40D5-474E-829A-E116A96130F0}" destId="{AE847B9D-8204-43D9-9A38-CE88173B6787}" srcOrd="0" destOrd="0" presId="urn:microsoft.com/office/officeart/2005/8/layout/hierarchy3"/>
    <dgm:cxn modelId="{B418D6B0-D51B-4E09-AC16-54265EF1A3AC}" type="presOf" srcId="{76B3AF21-FAAB-4828-8D9B-FDEBFC36EF69}" destId="{EFB2278F-AF14-4FD2-9132-5678D17271E9}" srcOrd="0" destOrd="0" presId="urn:microsoft.com/office/officeart/2005/8/layout/hierarchy3"/>
    <dgm:cxn modelId="{D254F8CA-BF77-4B06-AEE2-96BAF83A24D2}" srcId="{74884FAD-31F7-49AE-BB5B-A3DEDDF3F621}" destId="{D8821F32-FE9A-4DCD-AE6F-F81A0C026902}" srcOrd="0" destOrd="0" parTransId="{16F1AF27-462F-4E7F-95A1-8415F7426068}" sibTransId="{3B0DE930-17FB-4CB4-9F02-9F82AF84390B}"/>
    <dgm:cxn modelId="{D7A0251A-DE14-4294-A708-5B0A45DF2826}" type="presOf" srcId="{4565204A-1C0B-4D20-8CC0-25D45A6C0577}" destId="{DF61DA51-2BF1-493E-99BA-D0EC07B2ED52}" srcOrd="1" destOrd="0" presId="urn:microsoft.com/office/officeart/2005/8/layout/hierarchy3"/>
    <dgm:cxn modelId="{EEDDF1F8-7F49-49B8-A033-E40E95842186}" type="presOf" srcId="{4565204A-1C0B-4D20-8CC0-25D45A6C0577}" destId="{E40DEB59-F076-4A16-B981-9E6D8C411058}" srcOrd="0" destOrd="0" presId="urn:microsoft.com/office/officeart/2005/8/layout/hierarchy3"/>
    <dgm:cxn modelId="{9B7A4F72-3DB4-47E8-BB23-04001D5F6BB0}" type="presOf" srcId="{CFC765FC-CF0D-46DA-A719-3AA1A0DEC237}" destId="{B46D68AD-7A09-4432-84D9-507FD2CFF05B}" srcOrd="0" destOrd="0" presId="urn:microsoft.com/office/officeart/2005/8/layout/hierarchy3"/>
    <dgm:cxn modelId="{7A20BE9A-AD9C-4837-A68C-2E0A65A6BA42}" srcId="{F92B0789-5FF3-49F5-BEA4-E4B67E298181}" destId="{661CA22B-718C-4425-8E9D-D47744F6013D}" srcOrd="0" destOrd="0" parTransId="{3830F48D-F95C-4629-BFFF-BE7A5AB95A60}" sibTransId="{E39E0C86-F397-461E-894D-C28AEA68AC26}"/>
    <dgm:cxn modelId="{D1AB421B-D01D-4573-93F4-D88BBFF98E67}" type="presOf" srcId="{74884FAD-31F7-49AE-BB5B-A3DEDDF3F621}" destId="{249DEAAA-9F05-4943-ABBD-8C2A976203A7}" srcOrd="1" destOrd="0" presId="urn:microsoft.com/office/officeart/2005/8/layout/hierarchy3"/>
    <dgm:cxn modelId="{BE8FF107-317E-4199-8EA6-266DBB363C5F}" type="presOf" srcId="{1699A02E-2C95-41D2-844F-78887CEBF33B}" destId="{066D9969-31ED-49CC-B948-A77A9A1D04E2}" srcOrd="0" destOrd="0" presId="urn:microsoft.com/office/officeart/2005/8/layout/hierarchy3"/>
    <dgm:cxn modelId="{7100FFFF-F6CF-46BA-B1B1-AF8F55FA1F8F}" srcId="{F92B0789-5FF3-49F5-BEA4-E4B67E298181}" destId="{5561C23A-D531-400B-A61E-D57098ACC503}" srcOrd="1" destOrd="0" parTransId="{E9D59757-40D5-474E-829A-E116A96130F0}" sibTransId="{E3D5AA49-E18D-4F84-B9AF-499090EBDFCA}"/>
    <dgm:cxn modelId="{E3238F3B-E701-4CDE-9EE9-F90B6512785D}" type="presOf" srcId="{8340CAC2-D686-401E-8911-486686C5E8F8}" destId="{60071FD9-EB7B-444A-AB01-626661212E14}" srcOrd="0" destOrd="0" presId="urn:microsoft.com/office/officeart/2005/8/layout/hierarchy3"/>
    <dgm:cxn modelId="{243A9F0F-53E6-4CD7-8A1B-EB6E3305E0DC}" type="presOf" srcId="{D8821F32-FE9A-4DCD-AE6F-F81A0C026902}" destId="{49401805-0D20-4687-9BBB-B310A683C084}" srcOrd="0" destOrd="0" presId="urn:microsoft.com/office/officeart/2005/8/layout/hierarchy3"/>
    <dgm:cxn modelId="{58D2B73C-4F50-4C11-A9C3-1DBF0455FCBD}" type="presOf" srcId="{AFD99D6B-FA78-4523-A35D-D24394E6220B}" destId="{1542360C-E838-4404-A938-1326A81AE0B1}" srcOrd="0" destOrd="0" presId="urn:microsoft.com/office/officeart/2005/8/layout/hierarchy3"/>
    <dgm:cxn modelId="{19D81BB4-9D78-41C3-926D-4F49964242CB}" type="presOf" srcId="{16F1AF27-462F-4E7F-95A1-8415F7426068}" destId="{3DFFC27B-193E-4D27-901A-65159FE0713A}" srcOrd="0" destOrd="0" presId="urn:microsoft.com/office/officeart/2005/8/layout/hierarchy3"/>
    <dgm:cxn modelId="{EAF20C39-8BA0-41DC-AAE8-84423F50E2E5}" type="presOf" srcId="{661CA22B-718C-4425-8E9D-D47744F6013D}" destId="{BBD09B4C-FEAC-4D5F-A16A-A47337D5EA38}" srcOrd="0" destOrd="0" presId="urn:microsoft.com/office/officeart/2005/8/layout/hierarchy3"/>
    <dgm:cxn modelId="{374C21EC-968D-49F6-B12E-D99A97764597}" srcId="{F92B0789-5FF3-49F5-BEA4-E4B67E298181}" destId="{924A81CD-55E9-4D0E-9B7A-BBA750703A16}" srcOrd="2" destOrd="0" parTransId="{0D2E3142-C3BF-4519-9B64-B65819086030}" sibTransId="{A0DA4914-2523-4235-88FB-FF8F5CA1CA29}"/>
    <dgm:cxn modelId="{518822D4-CF0E-4FF0-B5F4-1583095FA51C}" type="presOf" srcId="{74884FAD-31F7-49AE-BB5B-A3DEDDF3F621}" destId="{BAD433BD-E058-4E49-A97E-13FC8A66F033}" srcOrd="0" destOrd="0" presId="urn:microsoft.com/office/officeart/2005/8/layout/hierarchy3"/>
    <dgm:cxn modelId="{F544D4DB-4012-4CDB-AE8D-525BBEF9FA60}" type="presOf" srcId="{5561C23A-D531-400B-A61E-D57098ACC503}" destId="{2A3E0749-96C8-415B-BD4D-125BFE25FFFB}" srcOrd="0" destOrd="0" presId="urn:microsoft.com/office/officeart/2005/8/layout/hierarchy3"/>
    <dgm:cxn modelId="{1A1028AA-8145-49C4-8661-63029023CD35}" srcId="{7EDB2208-56B1-441C-97E9-5C21F161AE6A}" destId="{F92B0789-5FF3-49F5-BEA4-E4B67E298181}" srcOrd="2" destOrd="0" parTransId="{CCB44DBD-9851-42F1-9948-05B53FD61B5D}" sibTransId="{404653DD-053E-41E0-8E46-79834C0E12D9}"/>
    <dgm:cxn modelId="{5485A1C9-8DBD-4C6F-ACCE-2794C92A2883}" srcId="{4565204A-1C0B-4D20-8CC0-25D45A6C0577}" destId="{76B3AF21-FAAB-4828-8D9B-FDEBFC36EF69}" srcOrd="0" destOrd="0" parTransId="{1699A02E-2C95-41D2-844F-78887CEBF33B}" sibTransId="{C6E65CE7-6B68-4610-B251-2BFE7340336F}"/>
    <dgm:cxn modelId="{3FB5A950-FC26-49FB-88B2-C9D6F444329C}" type="presOf" srcId="{7EDB2208-56B1-441C-97E9-5C21F161AE6A}" destId="{48B81E81-98B9-47BA-A338-5FF9A7C63F45}" srcOrd="0" destOrd="0" presId="urn:microsoft.com/office/officeart/2005/8/layout/hierarchy3"/>
    <dgm:cxn modelId="{C1A76D40-73B4-4087-9254-D8605C966492}" type="presOf" srcId="{021167AB-0AD8-4565-92D8-B8B989CFB904}" destId="{816C4D27-DF68-4844-913F-5CD86888F175}" srcOrd="0" destOrd="0" presId="urn:microsoft.com/office/officeart/2005/8/layout/hierarchy3"/>
    <dgm:cxn modelId="{5590182C-5268-40DB-8C8E-FF6422B33E83}" type="presOf" srcId="{F92B0789-5FF3-49F5-BEA4-E4B67E298181}" destId="{AF1B9EB9-D85D-46BE-A5E5-16E5ECABBF16}" srcOrd="1" destOrd="0" presId="urn:microsoft.com/office/officeart/2005/8/layout/hierarchy3"/>
    <dgm:cxn modelId="{9D78A25B-1577-4BEB-912E-FBB2916A808B}" srcId="{7EDB2208-56B1-441C-97E9-5C21F161AE6A}" destId="{74884FAD-31F7-49AE-BB5B-A3DEDDF3F621}" srcOrd="0" destOrd="0" parTransId="{CFF83045-CAFF-4C4B-A5B6-E42E764E551E}" sibTransId="{07B2AD77-DFCE-4DCE-8E7E-87E664202687}"/>
    <dgm:cxn modelId="{13AB5B85-9D48-48E2-9D18-4DA9BE087C32}" type="presOf" srcId="{924A81CD-55E9-4D0E-9B7A-BBA750703A16}" destId="{2DEDB624-6151-4A94-ABE6-9614964F2336}" srcOrd="0" destOrd="0" presId="urn:microsoft.com/office/officeart/2005/8/layout/hierarchy3"/>
    <dgm:cxn modelId="{3BDA4CED-05EC-42D5-95BC-380FE729227B}" srcId="{4565204A-1C0B-4D20-8CC0-25D45A6C0577}" destId="{CFC765FC-CF0D-46DA-A719-3AA1A0DEC237}" srcOrd="1" destOrd="0" parTransId="{AFD99D6B-FA78-4523-A35D-D24394E6220B}" sibTransId="{74DEA556-505A-47CB-A9D8-B2378FD75F76}"/>
    <dgm:cxn modelId="{214D7EA4-FA44-4A7B-B993-B310A3CD2AD6}" srcId="{4565204A-1C0B-4D20-8CC0-25D45A6C0577}" destId="{8340CAC2-D686-401E-8911-486686C5E8F8}" srcOrd="2" destOrd="0" parTransId="{021167AB-0AD8-4565-92D8-B8B989CFB904}" sibTransId="{235742CC-DAF1-41DC-9544-AA838AEDF0D0}"/>
    <dgm:cxn modelId="{73651354-7DD4-430C-89D1-4CE431B22729}" type="presOf" srcId="{0D2E3142-C3BF-4519-9B64-B65819086030}" destId="{7ECEE114-D84C-4BD7-9FBE-1408A47A4DDB}" srcOrd="0" destOrd="0" presId="urn:microsoft.com/office/officeart/2005/8/layout/hierarchy3"/>
    <dgm:cxn modelId="{04DF3D18-8AC7-4876-98B7-074FDDA9F16C}" type="presOf" srcId="{3830F48D-F95C-4629-BFFF-BE7A5AB95A60}" destId="{40B28146-2D44-41D2-A6E6-81C6118DF9E5}" srcOrd="0" destOrd="0" presId="urn:microsoft.com/office/officeart/2005/8/layout/hierarchy3"/>
    <dgm:cxn modelId="{71F09271-E774-4D0F-9493-11E825678B00}" type="presParOf" srcId="{48B81E81-98B9-47BA-A338-5FF9A7C63F45}" destId="{94B3EA17-37AB-4FA7-B131-E0AB040D8BAA}" srcOrd="0" destOrd="0" presId="urn:microsoft.com/office/officeart/2005/8/layout/hierarchy3"/>
    <dgm:cxn modelId="{3E8A4D1E-5BD9-4431-A931-A420682D40DD}" type="presParOf" srcId="{94B3EA17-37AB-4FA7-B131-E0AB040D8BAA}" destId="{CCEDE052-AE6C-4072-AA52-5A955F53B420}" srcOrd="0" destOrd="0" presId="urn:microsoft.com/office/officeart/2005/8/layout/hierarchy3"/>
    <dgm:cxn modelId="{46A64298-23F4-4B9D-A8BF-7E66B72E09C4}" type="presParOf" srcId="{CCEDE052-AE6C-4072-AA52-5A955F53B420}" destId="{BAD433BD-E058-4E49-A97E-13FC8A66F033}" srcOrd="0" destOrd="0" presId="urn:microsoft.com/office/officeart/2005/8/layout/hierarchy3"/>
    <dgm:cxn modelId="{364EA74A-D540-4671-9336-6D30D2EE84BB}" type="presParOf" srcId="{CCEDE052-AE6C-4072-AA52-5A955F53B420}" destId="{249DEAAA-9F05-4943-ABBD-8C2A976203A7}" srcOrd="1" destOrd="0" presId="urn:microsoft.com/office/officeart/2005/8/layout/hierarchy3"/>
    <dgm:cxn modelId="{7A8CD8EA-13A1-41E0-9420-0CBD11CD0743}" type="presParOf" srcId="{94B3EA17-37AB-4FA7-B131-E0AB040D8BAA}" destId="{6DE9EA79-E6F3-4ED9-9D68-0630B68A5787}" srcOrd="1" destOrd="0" presId="urn:microsoft.com/office/officeart/2005/8/layout/hierarchy3"/>
    <dgm:cxn modelId="{4E512D61-2C2F-4B83-9187-6A86414D0263}" type="presParOf" srcId="{6DE9EA79-E6F3-4ED9-9D68-0630B68A5787}" destId="{3DFFC27B-193E-4D27-901A-65159FE0713A}" srcOrd="0" destOrd="0" presId="urn:microsoft.com/office/officeart/2005/8/layout/hierarchy3"/>
    <dgm:cxn modelId="{5B4063B6-1962-47B4-9DD0-79EA51F00F31}" type="presParOf" srcId="{6DE9EA79-E6F3-4ED9-9D68-0630B68A5787}" destId="{49401805-0D20-4687-9BBB-B310A683C084}" srcOrd="1" destOrd="0" presId="urn:microsoft.com/office/officeart/2005/8/layout/hierarchy3"/>
    <dgm:cxn modelId="{4B132F2C-14D8-49D1-9975-825F18816709}" type="presParOf" srcId="{48B81E81-98B9-47BA-A338-5FF9A7C63F45}" destId="{1D44A733-BAF1-4490-B83C-BA4C88B2853C}" srcOrd="1" destOrd="0" presId="urn:microsoft.com/office/officeart/2005/8/layout/hierarchy3"/>
    <dgm:cxn modelId="{B4E48137-4D71-4361-BC18-554F51AA2F8B}" type="presParOf" srcId="{1D44A733-BAF1-4490-B83C-BA4C88B2853C}" destId="{325557BC-129A-4A7B-99A3-7E5857DE9928}" srcOrd="0" destOrd="0" presId="urn:microsoft.com/office/officeart/2005/8/layout/hierarchy3"/>
    <dgm:cxn modelId="{FCE23CA3-51E2-4B2E-A959-9B9540B0D743}" type="presParOf" srcId="{325557BC-129A-4A7B-99A3-7E5857DE9928}" destId="{E40DEB59-F076-4A16-B981-9E6D8C411058}" srcOrd="0" destOrd="0" presId="urn:microsoft.com/office/officeart/2005/8/layout/hierarchy3"/>
    <dgm:cxn modelId="{325C533A-321C-46B1-BE19-0992436B0275}" type="presParOf" srcId="{325557BC-129A-4A7B-99A3-7E5857DE9928}" destId="{DF61DA51-2BF1-493E-99BA-D0EC07B2ED52}" srcOrd="1" destOrd="0" presId="urn:microsoft.com/office/officeart/2005/8/layout/hierarchy3"/>
    <dgm:cxn modelId="{2C388E23-D911-4CC1-A24B-1374D664AEB9}" type="presParOf" srcId="{1D44A733-BAF1-4490-B83C-BA4C88B2853C}" destId="{616E8690-3AEC-4645-9CB7-ABC0EEDE4B9E}" srcOrd="1" destOrd="0" presId="urn:microsoft.com/office/officeart/2005/8/layout/hierarchy3"/>
    <dgm:cxn modelId="{49BD4EE2-F895-431E-BB04-C3C62A6F314F}" type="presParOf" srcId="{616E8690-3AEC-4645-9CB7-ABC0EEDE4B9E}" destId="{066D9969-31ED-49CC-B948-A77A9A1D04E2}" srcOrd="0" destOrd="0" presId="urn:microsoft.com/office/officeart/2005/8/layout/hierarchy3"/>
    <dgm:cxn modelId="{950A798F-E677-4D84-8B14-5C9D68348795}" type="presParOf" srcId="{616E8690-3AEC-4645-9CB7-ABC0EEDE4B9E}" destId="{EFB2278F-AF14-4FD2-9132-5678D17271E9}" srcOrd="1" destOrd="0" presId="urn:microsoft.com/office/officeart/2005/8/layout/hierarchy3"/>
    <dgm:cxn modelId="{0C451BAB-C533-4F56-9A88-967E70750249}" type="presParOf" srcId="{616E8690-3AEC-4645-9CB7-ABC0EEDE4B9E}" destId="{1542360C-E838-4404-A938-1326A81AE0B1}" srcOrd="2" destOrd="0" presId="urn:microsoft.com/office/officeart/2005/8/layout/hierarchy3"/>
    <dgm:cxn modelId="{B08E460A-9201-4645-9DB3-9FA0B42D1D87}" type="presParOf" srcId="{616E8690-3AEC-4645-9CB7-ABC0EEDE4B9E}" destId="{B46D68AD-7A09-4432-84D9-507FD2CFF05B}" srcOrd="3" destOrd="0" presId="urn:microsoft.com/office/officeart/2005/8/layout/hierarchy3"/>
    <dgm:cxn modelId="{C7C45B3B-9ECD-4908-B589-49C66036F001}" type="presParOf" srcId="{616E8690-3AEC-4645-9CB7-ABC0EEDE4B9E}" destId="{816C4D27-DF68-4844-913F-5CD86888F175}" srcOrd="4" destOrd="0" presId="urn:microsoft.com/office/officeart/2005/8/layout/hierarchy3"/>
    <dgm:cxn modelId="{8C43BC50-F531-49DC-8939-7ED303711C5E}" type="presParOf" srcId="{616E8690-3AEC-4645-9CB7-ABC0EEDE4B9E}" destId="{60071FD9-EB7B-444A-AB01-626661212E14}" srcOrd="5" destOrd="0" presId="urn:microsoft.com/office/officeart/2005/8/layout/hierarchy3"/>
    <dgm:cxn modelId="{FFE7A87B-AB48-4923-9126-A4CFFB3B6516}" type="presParOf" srcId="{48B81E81-98B9-47BA-A338-5FF9A7C63F45}" destId="{3F06B709-0E24-433F-9911-1ABDF33601C4}" srcOrd="2" destOrd="0" presId="urn:microsoft.com/office/officeart/2005/8/layout/hierarchy3"/>
    <dgm:cxn modelId="{F9A59F14-1EBE-4A62-A84C-61B2C99937FD}" type="presParOf" srcId="{3F06B709-0E24-433F-9911-1ABDF33601C4}" destId="{F8AC78FF-24D1-428A-BFC6-0C6E4C86EB7E}" srcOrd="0" destOrd="0" presId="urn:microsoft.com/office/officeart/2005/8/layout/hierarchy3"/>
    <dgm:cxn modelId="{1CBF1099-6006-4BD3-B56E-30E8C570F18C}" type="presParOf" srcId="{F8AC78FF-24D1-428A-BFC6-0C6E4C86EB7E}" destId="{4E3F38FA-C330-4390-A20D-DDE837D9A8B5}" srcOrd="0" destOrd="0" presId="urn:microsoft.com/office/officeart/2005/8/layout/hierarchy3"/>
    <dgm:cxn modelId="{24D44505-BF39-4D91-A6C2-4FFBE55F0AD9}" type="presParOf" srcId="{F8AC78FF-24D1-428A-BFC6-0C6E4C86EB7E}" destId="{AF1B9EB9-D85D-46BE-A5E5-16E5ECABBF16}" srcOrd="1" destOrd="0" presId="urn:microsoft.com/office/officeart/2005/8/layout/hierarchy3"/>
    <dgm:cxn modelId="{A90FA837-A9BF-4774-A88E-1B9B3719092F}" type="presParOf" srcId="{3F06B709-0E24-433F-9911-1ABDF33601C4}" destId="{3BB14CCD-5A34-4171-9445-CF978916CEAD}" srcOrd="1" destOrd="0" presId="urn:microsoft.com/office/officeart/2005/8/layout/hierarchy3"/>
    <dgm:cxn modelId="{5BD2AE61-58E4-4114-A4AD-7E5001071749}" type="presParOf" srcId="{3BB14CCD-5A34-4171-9445-CF978916CEAD}" destId="{40B28146-2D44-41D2-A6E6-81C6118DF9E5}" srcOrd="0" destOrd="0" presId="urn:microsoft.com/office/officeart/2005/8/layout/hierarchy3"/>
    <dgm:cxn modelId="{3A4219ED-EFB2-48A9-8921-6A01343C08C4}" type="presParOf" srcId="{3BB14CCD-5A34-4171-9445-CF978916CEAD}" destId="{BBD09B4C-FEAC-4D5F-A16A-A47337D5EA38}" srcOrd="1" destOrd="0" presId="urn:microsoft.com/office/officeart/2005/8/layout/hierarchy3"/>
    <dgm:cxn modelId="{8119B88E-3FE7-484E-B7DE-8281AF2E40B6}" type="presParOf" srcId="{3BB14CCD-5A34-4171-9445-CF978916CEAD}" destId="{AE847B9D-8204-43D9-9A38-CE88173B6787}" srcOrd="2" destOrd="0" presId="urn:microsoft.com/office/officeart/2005/8/layout/hierarchy3"/>
    <dgm:cxn modelId="{F38214B8-14A4-48CF-9990-79D698F1D3B8}" type="presParOf" srcId="{3BB14CCD-5A34-4171-9445-CF978916CEAD}" destId="{2A3E0749-96C8-415B-BD4D-125BFE25FFFB}" srcOrd="3" destOrd="0" presId="urn:microsoft.com/office/officeart/2005/8/layout/hierarchy3"/>
    <dgm:cxn modelId="{55C40059-3A1D-4000-A27A-BDF0DF913377}" type="presParOf" srcId="{3BB14CCD-5A34-4171-9445-CF978916CEAD}" destId="{7ECEE114-D84C-4BD7-9FBE-1408A47A4DDB}" srcOrd="4" destOrd="0" presId="urn:microsoft.com/office/officeart/2005/8/layout/hierarchy3"/>
    <dgm:cxn modelId="{D18AC61A-8EF3-4728-980C-05EDF678A98F}" type="presParOf" srcId="{3BB14CCD-5A34-4171-9445-CF978916CEAD}" destId="{2DEDB624-6151-4A94-ABE6-9614964F233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7015E-E593-4FD7-9E6C-5CC29B4095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6C3F0-D8F9-4D87-99B9-DD69DF636DF5}">
      <dgm:prSet/>
      <dgm:spPr/>
      <dgm:t>
        <a:bodyPr/>
        <a:lstStyle/>
        <a:p>
          <a:pPr rtl="0"/>
          <a:r>
            <a:rPr lang="en-US" dirty="0" smtClean="0"/>
            <a:t>“With more than 50,000 members, the National Federation of the Blind is the largest and most influential membership organization of blind people in the United States.”     - nfb.org</a:t>
          </a:r>
          <a:endParaRPr lang="en-US" dirty="0"/>
        </a:p>
      </dgm:t>
    </dgm:pt>
    <dgm:pt modelId="{7BA3BB17-B49C-42A6-BC26-4B1958F68D46}" type="parTrans" cxnId="{9B663713-A6CF-4DF9-8E1D-09E445367003}">
      <dgm:prSet/>
      <dgm:spPr/>
      <dgm:t>
        <a:bodyPr/>
        <a:lstStyle/>
        <a:p>
          <a:endParaRPr lang="en-US"/>
        </a:p>
      </dgm:t>
    </dgm:pt>
    <dgm:pt modelId="{9816D7BB-50CE-4F58-94CE-A1D2B09ED210}" type="sibTrans" cxnId="{9B663713-A6CF-4DF9-8E1D-09E445367003}">
      <dgm:prSet/>
      <dgm:spPr/>
      <dgm:t>
        <a:bodyPr/>
        <a:lstStyle/>
        <a:p>
          <a:endParaRPr lang="en-US"/>
        </a:p>
      </dgm:t>
    </dgm:pt>
    <dgm:pt modelId="{F209F4B3-4215-4D0A-9F2B-0DBA0DBB55B5}" type="pres">
      <dgm:prSet presAssocID="{4C97015E-E593-4FD7-9E6C-5CC29B409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BA961-0280-44E2-BD04-98F3348AD2B1}" type="pres">
      <dgm:prSet presAssocID="{5BC6C3F0-D8F9-4D87-99B9-DD69DF636D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63713-A6CF-4DF9-8E1D-09E445367003}" srcId="{4C97015E-E593-4FD7-9E6C-5CC29B409517}" destId="{5BC6C3F0-D8F9-4D87-99B9-DD69DF636DF5}" srcOrd="0" destOrd="0" parTransId="{7BA3BB17-B49C-42A6-BC26-4B1958F68D46}" sibTransId="{9816D7BB-50CE-4F58-94CE-A1D2B09ED210}"/>
    <dgm:cxn modelId="{0CEC4CC5-6A1A-4A40-A0A8-B3F0B792EE52}" type="presOf" srcId="{5BC6C3F0-D8F9-4D87-99B9-DD69DF636DF5}" destId="{1A8BA961-0280-44E2-BD04-98F3348AD2B1}" srcOrd="0" destOrd="0" presId="urn:microsoft.com/office/officeart/2005/8/layout/vList2"/>
    <dgm:cxn modelId="{42144CE1-AF5A-435E-8850-3C25A861E0F8}" type="presOf" srcId="{4C97015E-E593-4FD7-9E6C-5CC29B409517}" destId="{F209F4B3-4215-4D0A-9F2B-0DBA0DBB55B5}" srcOrd="0" destOrd="0" presId="urn:microsoft.com/office/officeart/2005/8/layout/vList2"/>
    <dgm:cxn modelId="{4A6CAA95-E724-499A-AE2F-65C2349945F0}" type="presParOf" srcId="{F209F4B3-4215-4D0A-9F2B-0DBA0DBB55B5}" destId="{1A8BA961-0280-44E2-BD04-98F3348AD2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55562-7528-43F1-BABB-CE8A9C673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600E10-CD29-411F-B7C8-E5539228DC22}">
      <dgm:prSet/>
      <dgm:spPr/>
      <dgm:t>
        <a:bodyPr/>
        <a:lstStyle/>
        <a:p>
          <a:pPr rtl="0"/>
          <a:r>
            <a:rPr lang="en-US" dirty="0" smtClean="0"/>
            <a:t>Kindle Fire</a:t>
          </a:r>
          <a:endParaRPr lang="en-US" dirty="0"/>
        </a:p>
      </dgm:t>
    </dgm:pt>
    <dgm:pt modelId="{68EF55CA-16A5-4B5F-865E-AC7CA955B0D8}" type="parTrans" cxnId="{B94F79C7-6797-42C4-A47D-3497CCF93558}">
      <dgm:prSet/>
      <dgm:spPr/>
      <dgm:t>
        <a:bodyPr/>
        <a:lstStyle/>
        <a:p>
          <a:endParaRPr lang="en-US"/>
        </a:p>
      </dgm:t>
    </dgm:pt>
    <dgm:pt modelId="{0163D92F-C5C5-42E0-8EA7-F575DC614041}" type="sibTrans" cxnId="{B94F79C7-6797-42C4-A47D-3497CCF93558}">
      <dgm:prSet/>
      <dgm:spPr/>
      <dgm:t>
        <a:bodyPr/>
        <a:lstStyle/>
        <a:p>
          <a:endParaRPr lang="en-US"/>
        </a:p>
      </dgm:t>
    </dgm:pt>
    <dgm:pt modelId="{A8048392-5D48-4F49-9D74-E361E9E486B4}">
      <dgm:prSet/>
      <dgm:spPr/>
      <dgm:t>
        <a:bodyPr/>
        <a:lstStyle/>
        <a:p>
          <a:pPr rtl="0"/>
          <a:r>
            <a:rPr lang="en-US" dirty="0" smtClean="0"/>
            <a:t>Inaccessible touchscreen</a:t>
          </a:r>
          <a:endParaRPr lang="en-US" dirty="0"/>
        </a:p>
      </dgm:t>
    </dgm:pt>
    <dgm:pt modelId="{1CDB7BC6-3A76-4029-A6C6-4B0214A13209}" type="parTrans" cxnId="{EAFBE84B-345B-4949-A83A-FFA4460A6A52}">
      <dgm:prSet/>
      <dgm:spPr/>
      <dgm:t>
        <a:bodyPr/>
        <a:lstStyle/>
        <a:p>
          <a:endParaRPr lang="en-US"/>
        </a:p>
      </dgm:t>
    </dgm:pt>
    <dgm:pt modelId="{EF87C303-2F0D-48E8-B42E-DFDCB33CDDF4}" type="sibTrans" cxnId="{EAFBE84B-345B-4949-A83A-FFA4460A6A52}">
      <dgm:prSet/>
      <dgm:spPr/>
      <dgm:t>
        <a:bodyPr/>
        <a:lstStyle/>
        <a:p>
          <a:endParaRPr lang="en-US"/>
        </a:p>
      </dgm:t>
    </dgm:pt>
    <dgm:pt modelId="{70B8214A-822D-4108-BEEB-36CF88E83137}">
      <dgm:prSet/>
      <dgm:spPr/>
      <dgm:t>
        <a:bodyPr/>
        <a:lstStyle/>
        <a:p>
          <a:pPr rtl="0"/>
          <a:r>
            <a:rPr lang="en-US" dirty="0" smtClean="0"/>
            <a:t>Other Kindles</a:t>
          </a:r>
          <a:endParaRPr lang="en-US" dirty="0"/>
        </a:p>
      </dgm:t>
    </dgm:pt>
    <dgm:pt modelId="{87AAEC53-7887-4870-8A7F-E6D537DDB0BC}" type="parTrans" cxnId="{DB9432A3-A095-4DCC-969B-F584F6FDE66E}">
      <dgm:prSet/>
      <dgm:spPr/>
      <dgm:t>
        <a:bodyPr/>
        <a:lstStyle/>
        <a:p>
          <a:endParaRPr lang="en-US"/>
        </a:p>
      </dgm:t>
    </dgm:pt>
    <dgm:pt modelId="{FB9845D8-9207-41DD-B922-3B557E64C5CB}" type="sibTrans" cxnId="{DB9432A3-A095-4DCC-969B-F584F6FDE66E}">
      <dgm:prSet/>
      <dgm:spPr/>
      <dgm:t>
        <a:bodyPr/>
        <a:lstStyle/>
        <a:p>
          <a:endParaRPr lang="en-US"/>
        </a:p>
      </dgm:t>
    </dgm:pt>
    <dgm:pt modelId="{92DE773F-A3E8-43E9-9E4E-41F97A43CF69}">
      <dgm:prSet/>
      <dgm:spPr/>
      <dgm:t>
        <a:bodyPr/>
        <a:lstStyle/>
        <a:p>
          <a:pPr rtl="0"/>
          <a:r>
            <a:rPr lang="en-US" dirty="0" smtClean="0"/>
            <a:t>"Blind readers cannot independently navigate within a book once it is opened.” - nfb.org </a:t>
          </a:r>
          <a:endParaRPr lang="en-US" dirty="0"/>
        </a:p>
      </dgm:t>
    </dgm:pt>
    <dgm:pt modelId="{D1DD265F-7614-4EA8-BB82-08120B991BE1}" type="parTrans" cxnId="{DE98DB9B-5F0A-4214-AF8F-5CC6B2B734F8}">
      <dgm:prSet/>
      <dgm:spPr/>
      <dgm:t>
        <a:bodyPr/>
        <a:lstStyle/>
        <a:p>
          <a:endParaRPr lang="en-US"/>
        </a:p>
      </dgm:t>
    </dgm:pt>
    <dgm:pt modelId="{FB69305D-A068-48DE-876F-70976C7C895C}" type="sibTrans" cxnId="{DE98DB9B-5F0A-4214-AF8F-5CC6B2B734F8}">
      <dgm:prSet/>
      <dgm:spPr/>
      <dgm:t>
        <a:bodyPr/>
        <a:lstStyle/>
        <a:p>
          <a:endParaRPr lang="en-US"/>
        </a:p>
      </dgm:t>
    </dgm:pt>
    <dgm:pt modelId="{2CDFBC0B-3589-4B33-BE71-139F6C2CEF4C}">
      <dgm:prSet/>
      <dgm:spPr/>
      <dgm:t>
        <a:bodyPr/>
        <a:lstStyle/>
        <a:p>
          <a:pPr rtl="0"/>
          <a:r>
            <a:rPr lang="en-US" dirty="0" smtClean="0"/>
            <a:t>Kindle Books</a:t>
          </a:r>
          <a:endParaRPr lang="en-US" dirty="0"/>
        </a:p>
      </dgm:t>
    </dgm:pt>
    <dgm:pt modelId="{B4EC5212-EAD2-4A53-AF42-6B199AFEF8CD}" type="parTrans" cxnId="{179D8443-5D0F-4015-BE81-8548CCEFDA51}">
      <dgm:prSet/>
      <dgm:spPr/>
      <dgm:t>
        <a:bodyPr/>
        <a:lstStyle/>
        <a:p>
          <a:endParaRPr lang="en-US"/>
        </a:p>
      </dgm:t>
    </dgm:pt>
    <dgm:pt modelId="{62166458-9E3A-4A30-A24B-0DD6FD8DDF8E}" type="sibTrans" cxnId="{179D8443-5D0F-4015-BE81-8548CCEFDA51}">
      <dgm:prSet/>
      <dgm:spPr/>
      <dgm:t>
        <a:bodyPr/>
        <a:lstStyle/>
        <a:p>
          <a:endParaRPr lang="en-US"/>
        </a:p>
      </dgm:t>
    </dgm:pt>
    <dgm:pt modelId="{90A7F9AD-BD82-4ADE-872A-188D2A90D6EF}">
      <dgm:prSet/>
      <dgm:spPr/>
      <dgm:t>
        <a:bodyPr/>
        <a:lstStyle/>
        <a:p>
          <a:pPr rtl="0"/>
          <a:r>
            <a:rPr lang="en-US" dirty="0" smtClean="0"/>
            <a:t>Limited selection of text-to-speech Kindle eBooks</a:t>
          </a:r>
          <a:endParaRPr lang="en-US" dirty="0"/>
        </a:p>
      </dgm:t>
    </dgm:pt>
    <dgm:pt modelId="{3BBF8D8D-3389-42C3-AAD6-A51608D76B0E}" type="parTrans" cxnId="{8DC08E13-C732-444C-AAEF-5E7E1AC28D3B}">
      <dgm:prSet/>
      <dgm:spPr/>
      <dgm:t>
        <a:bodyPr/>
        <a:lstStyle/>
        <a:p>
          <a:endParaRPr lang="en-US"/>
        </a:p>
      </dgm:t>
    </dgm:pt>
    <dgm:pt modelId="{AFB9641E-47D5-453B-B894-3767082F26DE}" type="sibTrans" cxnId="{8DC08E13-C732-444C-AAEF-5E7E1AC28D3B}">
      <dgm:prSet/>
      <dgm:spPr/>
      <dgm:t>
        <a:bodyPr/>
        <a:lstStyle/>
        <a:p>
          <a:endParaRPr lang="en-US"/>
        </a:p>
      </dgm:t>
    </dgm:pt>
    <dgm:pt modelId="{50FDCC5B-9089-4427-A3B2-C16C37269989}" type="pres">
      <dgm:prSet presAssocID="{E7955562-7528-43F1-BABB-CE8A9C673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CA3D2-75E3-4FCA-937F-575F12F8965B}" type="pres">
      <dgm:prSet presAssocID="{64600E10-CD29-411F-B7C8-E5539228DC22}" presName="parentLin" presStyleCnt="0"/>
      <dgm:spPr/>
    </dgm:pt>
    <dgm:pt modelId="{32DB6A5E-8D8E-4B6F-AB74-8EBE02D25165}" type="pres">
      <dgm:prSet presAssocID="{64600E10-CD29-411F-B7C8-E5539228DC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1F4BF3-88D6-4AB5-8F7A-29162C24C9A6}" type="pres">
      <dgm:prSet presAssocID="{64600E10-CD29-411F-B7C8-E5539228DC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D5401-B3DE-4D9C-806B-EDA735CFA768}" type="pres">
      <dgm:prSet presAssocID="{64600E10-CD29-411F-B7C8-E5539228DC22}" presName="negativeSpace" presStyleCnt="0"/>
      <dgm:spPr/>
    </dgm:pt>
    <dgm:pt modelId="{07FFDC66-B3A3-4A6E-A77F-60027E43D4D9}" type="pres">
      <dgm:prSet presAssocID="{64600E10-CD29-411F-B7C8-E5539228DC2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B6AA-050A-4718-A666-F787981FFBA0}" type="pres">
      <dgm:prSet presAssocID="{0163D92F-C5C5-42E0-8EA7-F575DC614041}" presName="spaceBetweenRectangles" presStyleCnt="0"/>
      <dgm:spPr/>
    </dgm:pt>
    <dgm:pt modelId="{73679EFD-F126-4835-B86A-62CA5EA80A48}" type="pres">
      <dgm:prSet presAssocID="{70B8214A-822D-4108-BEEB-36CF88E83137}" presName="parentLin" presStyleCnt="0"/>
      <dgm:spPr/>
    </dgm:pt>
    <dgm:pt modelId="{764029E8-C837-48ED-A46E-09D1326B409F}" type="pres">
      <dgm:prSet presAssocID="{70B8214A-822D-4108-BEEB-36CF88E8313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F3AF1F-11AF-4369-AE81-8B2E3D791608}" type="pres">
      <dgm:prSet presAssocID="{70B8214A-822D-4108-BEEB-36CF88E831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4F015-9807-40A9-B96F-B3BD31B2790D}" type="pres">
      <dgm:prSet presAssocID="{70B8214A-822D-4108-BEEB-36CF88E83137}" presName="negativeSpace" presStyleCnt="0"/>
      <dgm:spPr/>
    </dgm:pt>
    <dgm:pt modelId="{DA99D0FC-A499-4DDD-80ED-84B96C10A45F}" type="pres">
      <dgm:prSet presAssocID="{70B8214A-822D-4108-BEEB-36CF88E8313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7D79C-DA24-4F44-BE2E-623A9B28ABA1}" type="pres">
      <dgm:prSet presAssocID="{FB9845D8-9207-41DD-B922-3B557E64C5CB}" presName="spaceBetweenRectangles" presStyleCnt="0"/>
      <dgm:spPr/>
    </dgm:pt>
    <dgm:pt modelId="{CA3AC86B-2A6D-4F9B-B694-D358824B15D4}" type="pres">
      <dgm:prSet presAssocID="{2CDFBC0B-3589-4B33-BE71-139F6C2CEF4C}" presName="parentLin" presStyleCnt="0"/>
      <dgm:spPr/>
    </dgm:pt>
    <dgm:pt modelId="{05775A6F-3B99-4A7B-9EBB-4BA1DC60C045}" type="pres">
      <dgm:prSet presAssocID="{2CDFBC0B-3589-4B33-BE71-139F6C2CEF4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49857DC-CE6E-42D9-9C41-8AA889BFA26D}" type="pres">
      <dgm:prSet presAssocID="{2CDFBC0B-3589-4B33-BE71-139F6C2CEF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0C9DB-8E9E-4410-8F29-3C9666618572}" type="pres">
      <dgm:prSet presAssocID="{2CDFBC0B-3589-4B33-BE71-139F6C2CEF4C}" presName="negativeSpace" presStyleCnt="0"/>
      <dgm:spPr/>
    </dgm:pt>
    <dgm:pt modelId="{089093AF-0CAC-43EF-9207-7BF46267AF74}" type="pres">
      <dgm:prSet presAssocID="{2CDFBC0B-3589-4B33-BE71-139F6C2CEF4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0A39D-41F8-4934-BAA1-5395F1D6189E}" type="presOf" srcId="{E7955562-7528-43F1-BABB-CE8A9C673D8E}" destId="{50FDCC5B-9089-4427-A3B2-C16C37269989}" srcOrd="0" destOrd="0" presId="urn:microsoft.com/office/officeart/2005/8/layout/list1"/>
    <dgm:cxn modelId="{553E5B38-BD5B-4130-9975-1B1037ACC2D3}" type="presOf" srcId="{64600E10-CD29-411F-B7C8-E5539228DC22}" destId="{801F4BF3-88D6-4AB5-8F7A-29162C24C9A6}" srcOrd="1" destOrd="0" presId="urn:microsoft.com/office/officeart/2005/8/layout/list1"/>
    <dgm:cxn modelId="{8776896D-D2CE-4DB9-9D69-163B3FD5F622}" type="presOf" srcId="{92DE773F-A3E8-43E9-9E4E-41F97A43CF69}" destId="{DA99D0FC-A499-4DDD-80ED-84B96C10A45F}" srcOrd="0" destOrd="0" presId="urn:microsoft.com/office/officeart/2005/8/layout/list1"/>
    <dgm:cxn modelId="{1F2C1EB8-AA9C-4B86-BE3D-11D3E2BBAEEB}" type="presOf" srcId="{A8048392-5D48-4F49-9D74-E361E9E486B4}" destId="{07FFDC66-B3A3-4A6E-A77F-60027E43D4D9}" srcOrd="0" destOrd="0" presId="urn:microsoft.com/office/officeart/2005/8/layout/list1"/>
    <dgm:cxn modelId="{DE98DB9B-5F0A-4214-AF8F-5CC6B2B734F8}" srcId="{70B8214A-822D-4108-BEEB-36CF88E83137}" destId="{92DE773F-A3E8-43E9-9E4E-41F97A43CF69}" srcOrd="0" destOrd="0" parTransId="{D1DD265F-7614-4EA8-BB82-08120B991BE1}" sibTransId="{FB69305D-A068-48DE-876F-70976C7C895C}"/>
    <dgm:cxn modelId="{1A7972E0-DF31-46E6-B37F-B64AE7E7ABDC}" type="presOf" srcId="{2CDFBC0B-3589-4B33-BE71-139F6C2CEF4C}" destId="{05775A6F-3B99-4A7B-9EBB-4BA1DC60C045}" srcOrd="0" destOrd="0" presId="urn:microsoft.com/office/officeart/2005/8/layout/list1"/>
    <dgm:cxn modelId="{8DC08E13-C732-444C-AAEF-5E7E1AC28D3B}" srcId="{2CDFBC0B-3589-4B33-BE71-139F6C2CEF4C}" destId="{90A7F9AD-BD82-4ADE-872A-188D2A90D6EF}" srcOrd="0" destOrd="0" parTransId="{3BBF8D8D-3389-42C3-AAD6-A51608D76B0E}" sibTransId="{AFB9641E-47D5-453B-B894-3767082F26DE}"/>
    <dgm:cxn modelId="{DB9432A3-A095-4DCC-969B-F584F6FDE66E}" srcId="{E7955562-7528-43F1-BABB-CE8A9C673D8E}" destId="{70B8214A-822D-4108-BEEB-36CF88E83137}" srcOrd="1" destOrd="0" parTransId="{87AAEC53-7887-4870-8A7F-E6D537DDB0BC}" sibTransId="{FB9845D8-9207-41DD-B922-3B557E64C5CB}"/>
    <dgm:cxn modelId="{F4F86F59-AEB1-40BE-968C-9FAE3B0B78A8}" type="presOf" srcId="{70B8214A-822D-4108-BEEB-36CF88E83137}" destId="{23F3AF1F-11AF-4369-AE81-8B2E3D791608}" srcOrd="1" destOrd="0" presId="urn:microsoft.com/office/officeart/2005/8/layout/list1"/>
    <dgm:cxn modelId="{179D8443-5D0F-4015-BE81-8548CCEFDA51}" srcId="{E7955562-7528-43F1-BABB-CE8A9C673D8E}" destId="{2CDFBC0B-3589-4B33-BE71-139F6C2CEF4C}" srcOrd="2" destOrd="0" parTransId="{B4EC5212-EAD2-4A53-AF42-6B199AFEF8CD}" sibTransId="{62166458-9E3A-4A30-A24B-0DD6FD8DDF8E}"/>
    <dgm:cxn modelId="{EAFBE84B-345B-4949-A83A-FFA4460A6A52}" srcId="{64600E10-CD29-411F-B7C8-E5539228DC22}" destId="{A8048392-5D48-4F49-9D74-E361E9E486B4}" srcOrd="0" destOrd="0" parTransId="{1CDB7BC6-3A76-4029-A6C6-4B0214A13209}" sibTransId="{EF87C303-2F0D-48E8-B42E-DFDCB33CDDF4}"/>
    <dgm:cxn modelId="{7F45CCC3-CFBC-4F46-80AB-D2701BFF4DB2}" type="presOf" srcId="{70B8214A-822D-4108-BEEB-36CF88E83137}" destId="{764029E8-C837-48ED-A46E-09D1326B409F}" srcOrd="0" destOrd="0" presId="urn:microsoft.com/office/officeart/2005/8/layout/list1"/>
    <dgm:cxn modelId="{50BB09A2-1AD8-44A5-972C-3F8E937C9910}" type="presOf" srcId="{90A7F9AD-BD82-4ADE-872A-188D2A90D6EF}" destId="{089093AF-0CAC-43EF-9207-7BF46267AF74}" srcOrd="0" destOrd="0" presId="urn:microsoft.com/office/officeart/2005/8/layout/list1"/>
    <dgm:cxn modelId="{4804CDC0-9986-4B05-B32F-76E3B2C0A745}" type="presOf" srcId="{64600E10-CD29-411F-B7C8-E5539228DC22}" destId="{32DB6A5E-8D8E-4B6F-AB74-8EBE02D25165}" srcOrd="0" destOrd="0" presId="urn:microsoft.com/office/officeart/2005/8/layout/list1"/>
    <dgm:cxn modelId="{235B435A-0F85-432D-956B-49CE294BE295}" type="presOf" srcId="{2CDFBC0B-3589-4B33-BE71-139F6C2CEF4C}" destId="{C49857DC-CE6E-42D9-9C41-8AA889BFA26D}" srcOrd="1" destOrd="0" presId="urn:microsoft.com/office/officeart/2005/8/layout/list1"/>
    <dgm:cxn modelId="{B94F79C7-6797-42C4-A47D-3497CCF93558}" srcId="{E7955562-7528-43F1-BABB-CE8A9C673D8E}" destId="{64600E10-CD29-411F-B7C8-E5539228DC22}" srcOrd="0" destOrd="0" parTransId="{68EF55CA-16A5-4B5F-865E-AC7CA955B0D8}" sibTransId="{0163D92F-C5C5-42E0-8EA7-F575DC614041}"/>
    <dgm:cxn modelId="{3F2AB357-D1CC-4D0A-AAD7-6B048EA22EB9}" type="presParOf" srcId="{50FDCC5B-9089-4427-A3B2-C16C37269989}" destId="{E8ECA3D2-75E3-4FCA-937F-575F12F8965B}" srcOrd="0" destOrd="0" presId="urn:microsoft.com/office/officeart/2005/8/layout/list1"/>
    <dgm:cxn modelId="{ABE63924-07FE-44F1-987E-BEFF4E84D392}" type="presParOf" srcId="{E8ECA3D2-75E3-4FCA-937F-575F12F8965B}" destId="{32DB6A5E-8D8E-4B6F-AB74-8EBE02D25165}" srcOrd="0" destOrd="0" presId="urn:microsoft.com/office/officeart/2005/8/layout/list1"/>
    <dgm:cxn modelId="{D567DF7E-C159-480E-8031-8226D76FF183}" type="presParOf" srcId="{E8ECA3D2-75E3-4FCA-937F-575F12F8965B}" destId="{801F4BF3-88D6-4AB5-8F7A-29162C24C9A6}" srcOrd="1" destOrd="0" presId="urn:microsoft.com/office/officeart/2005/8/layout/list1"/>
    <dgm:cxn modelId="{F2D1F404-4E1F-45F6-99A3-B18398F4D273}" type="presParOf" srcId="{50FDCC5B-9089-4427-A3B2-C16C37269989}" destId="{C1ED5401-B3DE-4D9C-806B-EDA735CFA768}" srcOrd="1" destOrd="0" presId="urn:microsoft.com/office/officeart/2005/8/layout/list1"/>
    <dgm:cxn modelId="{F650F923-58E1-484C-A8B5-CC284A10C0B1}" type="presParOf" srcId="{50FDCC5B-9089-4427-A3B2-C16C37269989}" destId="{07FFDC66-B3A3-4A6E-A77F-60027E43D4D9}" srcOrd="2" destOrd="0" presId="urn:microsoft.com/office/officeart/2005/8/layout/list1"/>
    <dgm:cxn modelId="{BD34A3EF-7B9C-4450-841E-4EE3BA6674CB}" type="presParOf" srcId="{50FDCC5B-9089-4427-A3B2-C16C37269989}" destId="{1327B6AA-050A-4718-A666-F787981FFBA0}" srcOrd="3" destOrd="0" presId="urn:microsoft.com/office/officeart/2005/8/layout/list1"/>
    <dgm:cxn modelId="{3191C2C2-B413-4FB3-989C-6E70849D5097}" type="presParOf" srcId="{50FDCC5B-9089-4427-A3B2-C16C37269989}" destId="{73679EFD-F126-4835-B86A-62CA5EA80A48}" srcOrd="4" destOrd="0" presId="urn:microsoft.com/office/officeart/2005/8/layout/list1"/>
    <dgm:cxn modelId="{79E2FC10-30DD-46C6-A6C8-C95B39BBFD31}" type="presParOf" srcId="{73679EFD-F126-4835-B86A-62CA5EA80A48}" destId="{764029E8-C837-48ED-A46E-09D1326B409F}" srcOrd="0" destOrd="0" presId="urn:microsoft.com/office/officeart/2005/8/layout/list1"/>
    <dgm:cxn modelId="{9C9BC130-28E1-4F60-B819-9BEA899E287A}" type="presParOf" srcId="{73679EFD-F126-4835-B86A-62CA5EA80A48}" destId="{23F3AF1F-11AF-4369-AE81-8B2E3D791608}" srcOrd="1" destOrd="0" presId="urn:microsoft.com/office/officeart/2005/8/layout/list1"/>
    <dgm:cxn modelId="{D6450ABE-709B-4038-8A25-5078A004EE11}" type="presParOf" srcId="{50FDCC5B-9089-4427-A3B2-C16C37269989}" destId="{EB74F015-9807-40A9-B96F-B3BD31B2790D}" srcOrd="5" destOrd="0" presId="urn:microsoft.com/office/officeart/2005/8/layout/list1"/>
    <dgm:cxn modelId="{85B52F26-B840-426F-9A2D-BED3D9A26534}" type="presParOf" srcId="{50FDCC5B-9089-4427-A3B2-C16C37269989}" destId="{DA99D0FC-A499-4DDD-80ED-84B96C10A45F}" srcOrd="6" destOrd="0" presId="urn:microsoft.com/office/officeart/2005/8/layout/list1"/>
    <dgm:cxn modelId="{78D7BB4B-B924-4D37-8611-6DE66AD40327}" type="presParOf" srcId="{50FDCC5B-9089-4427-A3B2-C16C37269989}" destId="{65F7D79C-DA24-4F44-BE2E-623A9B28ABA1}" srcOrd="7" destOrd="0" presId="urn:microsoft.com/office/officeart/2005/8/layout/list1"/>
    <dgm:cxn modelId="{E27176AC-1C96-48AD-8985-609BF4D80219}" type="presParOf" srcId="{50FDCC5B-9089-4427-A3B2-C16C37269989}" destId="{CA3AC86B-2A6D-4F9B-B694-D358824B15D4}" srcOrd="8" destOrd="0" presId="urn:microsoft.com/office/officeart/2005/8/layout/list1"/>
    <dgm:cxn modelId="{7A70A79C-7BAF-46CC-BD50-2A23F451D997}" type="presParOf" srcId="{CA3AC86B-2A6D-4F9B-B694-D358824B15D4}" destId="{05775A6F-3B99-4A7B-9EBB-4BA1DC60C045}" srcOrd="0" destOrd="0" presId="urn:microsoft.com/office/officeart/2005/8/layout/list1"/>
    <dgm:cxn modelId="{B29A93AE-734F-46E4-B001-9EA5E9B16929}" type="presParOf" srcId="{CA3AC86B-2A6D-4F9B-B694-D358824B15D4}" destId="{C49857DC-CE6E-42D9-9C41-8AA889BFA26D}" srcOrd="1" destOrd="0" presId="urn:microsoft.com/office/officeart/2005/8/layout/list1"/>
    <dgm:cxn modelId="{0658BBB1-A8A9-49A1-A49C-322E61BBA10E}" type="presParOf" srcId="{50FDCC5B-9089-4427-A3B2-C16C37269989}" destId="{5BE0C9DB-8E9E-4410-8F29-3C9666618572}" srcOrd="9" destOrd="0" presId="urn:microsoft.com/office/officeart/2005/8/layout/list1"/>
    <dgm:cxn modelId="{5AEE7DE6-FE20-405E-9138-002371408B58}" type="presParOf" srcId="{50FDCC5B-9089-4427-A3B2-C16C37269989}" destId="{089093AF-0CAC-43EF-9207-7BF46267AF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55562-7528-43F1-BABB-CE8A9C673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00E10-CD29-411F-B7C8-E5539228DC22}">
      <dgm:prSet/>
      <dgm:spPr/>
      <dgm:t>
        <a:bodyPr/>
        <a:lstStyle/>
        <a:p>
          <a:pPr rtl="0"/>
          <a:r>
            <a:rPr lang="en-US" dirty="0" smtClean="0"/>
            <a:t>Nook Tablet</a:t>
          </a:r>
          <a:endParaRPr lang="en-US" dirty="0"/>
        </a:p>
      </dgm:t>
    </dgm:pt>
    <dgm:pt modelId="{68EF55CA-16A5-4B5F-865E-AC7CA955B0D8}" type="parTrans" cxnId="{B94F79C7-6797-42C4-A47D-3497CCF93558}">
      <dgm:prSet/>
      <dgm:spPr/>
      <dgm:t>
        <a:bodyPr/>
        <a:lstStyle/>
        <a:p>
          <a:endParaRPr lang="en-US"/>
        </a:p>
      </dgm:t>
    </dgm:pt>
    <dgm:pt modelId="{0163D92F-C5C5-42E0-8EA7-F575DC614041}" type="sibTrans" cxnId="{B94F79C7-6797-42C4-A47D-3497CCF93558}">
      <dgm:prSet/>
      <dgm:spPr/>
      <dgm:t>
        <a:bodyPr/>
        <a:lstStyle/>
        <a:p>
          <a:endParaRPr lang="en-US"/>
        </a:p>
      </dgm:t>
    </dgm:pt>
    <dgm:pt modelId="{A8048392-5D48-4F49-9D74-E361E9E486B4}">
      <dgm:prSet/>
      <dgm:spPr/>
      <dgm:t>
        <a:bodyPr/>
        <a:lstStyle/>
        <a:p>
          <a:pPr rtl="0"/>
          <a:r>
            <a:rPr lang="en-US" dirty="0" smtClean="0"/>
            <a:t>Inaccessible touchscreen</a:t>
          </a:r>
          <a:endParaRPr lang="en-US" dirty="0"/>
        </a:p>
      </dgm:t>
    </dgm:pt>
    <dgm:pt modelId="{1CDB7BC6-3A76-4029-A6C6-4B0214A13209}" type="parTrans" cxnId="{EAFBE84B-345B-4949-A83A-FFA4460A6A52}">
      <dgm:prSet/>
      <dgm:spPr/>
      <dgm:t>
        <a:bodyPr/>
        <a:lstStyle/>
        <a:p>
          <a:endParaRPr lang="en-US"/>
        </a:p>
      </dgm:t>
    </dgm:pt>
    <dgm:pt modelId="{EF87C303-2F0D-48E8-B42E-DFDCB33CDDF4}" type="sibTrans" cxnId="{EAFBE84B-345B-4949-A83A-FFA4460A6A52}">
      <dgm:prSet/>
      <dgm:spPr/>
      <dgm:t>
        <a:bodyPr/>
        <a:lstStyle/>
        <a:p>
          <a:endParaRPr lang="en-US"/>
        </a:p>
      </dgm:t>
    </dgm:pt>
    <dgm:pt modelId="{70B8214A-822D-4108-BEEB-36CF88E83137}">
      <dgm:prSet/>
      <dgm:spPr/>
      <dgm:t>
        <a:bodyPr/>
        <a:lstStyle/>
        <a:p>
          <a:pPr rtl="0"/>
          <a:r>
            <a:rPr lang="en-US" dirty="0" smtClean="0"/>
            <a:t>Nook Simple Touch</a:t>
          </a:r>
          <a:endParaRPr lang="en-US" dirty="0"/>
        </a:p>
      </dgm:t>
    </dgm:pt>
    <dgm:pt modelId="{87AAEC53-7887-4870-8A7F-E6D537DDB0BC}" type="parTrans" cxnId="{DB9432A3-A095-4DCC-969B-F584F6FDE66E}">
      <dgm:prSet/>
      <dgm:spPr/>
      <dgm:t>
        <a:bodyPr/>
        <a:lstStyle/>
        <a:p>
          <a:endParaRPr lang="en-US"/>
        </a:p>
      </dgm:t>
    </dgm:pt>
    <dgm:pt modelId="{FB9845D8-9207-41DD-B922-3B557E64C5CB}" type="sibTrans" cxnId="{DB9432A3-A095-4DCC-969B-F584F6FDE66E}">
      <dgm:prSet/>
      <dgm:spPr/>
      <dgm:t>
        <a:bodyPr/>
        <a:lstStyle/>
        <a:p>
          <a:endParaRPr lang="en-US"/>
        </a:p>
      </dgm:t>
    </dgm:pt>
    <dgm:pt modelId="{92DE773F-A3E8-43E9-9E4E-41F97A43CF69}">
      <dgm:prSet/>
      <dgm:spPr/>
      <dgm:t>
        <a:bodyPr/>
        <a:lstStyle/>
        <a:p>
          <a:pPr rtl="0"/>
          <a:r>
            <a:rPr lang="en-US" dirty="0" smtClean="0"/>
            <a:t>No text-to-speech capability</a:t>
          </a:r>
          <a:endParaRPr lang="en-US" dirty="0"/>
        </a:p>
      </dgm:t>
    </dgm:pt>
    <dgm:pt modelId="{D1DD265F-7614-4EA8-BB82-08120B991BE1}" type="parTrans" cxnId="{DE98DB9B-5F0A-4214-AF8F-5CC6B2B734F8}">
      <dgm:prSet/>
      <dgm:spPr/>
      <dgm:t>
        <a:bodyPr/>
        <a:lstStyle/>
        <a:p>
          <a:endParaRPr lang="en-US"/>
        </a:p>
      </dgm:t>
    </dgm:pt>
    <dgm:pt modelId="{FB69305D-A068-48DE-876F-70976C7C895C}" type="sibTrans" cxnId="{DE98DB9B-5F0A-4214-AF8F-5CC6B2B734F8}">
      <dgm:prSet/>
      <dgm:spPr/>
      <dgm:t>
        <a:bodyPr/>
        <a:lstStyle/>
        <a:p>
          <a:endParaRPr lang="en-US"/>
        </a:p>
      </dgm:t>
    </dgm:pt>
    <dgm:pt modelId="{2CDFBC0B-3589-4B33-BE71-139F6C2CEF4C}">
      <dgm:prSet/>
      <dgm:spPr/>
      <dgm:t>
        <a:bodyPr/>
        <a:lstStyle/>
        <a:p>
          <a:pPr rtl="0"/>
          <a:r>
            <a:rPr lang="en-US" dirty="0" smtClean="0"/>
            <a:t>Nook app</a:t>
          </a:r>
          <a:endParaRPr lang="en-US" dirty="0"/>
        </a:p>
      </dgm:t>
    </dgm:pt>
    <dgm:pt modelId="{B4EC5212-EAD2-4A53-AF42-6B199AFEF8CD}" type="parTrans" cxnId="{179D8443-5D0F-4015-BE81-8548CCEFDA51}">
      <dgm:prSet/>
      <dgm:spPr/>
      <dgm:t>
        <a:bodyPr/>
        <a:lstStyle/>
        <a:p>
          <a:endParaRPr lang="en-US"/>
        </a:p>
      </dgm:t>
    </dgm:pt>
    <dgm:pt modelId="{62166458-9E3A-4A30-A24B-0DD6FD8DDF8E}" type="sibTrans" cxnId="{179D8443-5D0F-4015-BE81-8548CCEFDA51}">
      <dgm:prSet/>
      <dgm:spPr/>
      <dgm:t>
        <a:bodyPr/>
        <a:lstStyle/>
        <a:p>
          <a:endParaRPr lang="en-US"/>
        </a:p>
      </dgm:t>
    </dgm:pt>
    <dgm:pt modelId="{90A7F9AD-BD82-4ADE-872A-188D2A90D6EF}">
      <dgm:prSet/>
      <dgm:spPr/>
      <dgm:t>
        <a:bodyPr/>
        <a:lstStyle/>
        <a:p>
          <a:pPr rtl="0"/>
          <a:r>
            <a:rPr lang="en-US" dirty="0" smtClean="0"/>
            <a:t>VoiceOver can’t read text in mobile app</a:t>
          </a:r>
          <a:endParaRPr lang="en-US" dirty="0"/>
        </a:p>
      </dgm:t>
    </dgm:pt>
    <dgm:pt modelId="{3BBF8D8D-3389-42C3-AAD6-A51608D76B0E}" type="parTrans" cxnId="{8DC08E13-C732-444C-AAEF-5E7E1AC28D3B}">
      <dgm:prSet/>
      <dgm:spPr/>
      <dgm:t>
        <a:bodyPr/>
        <a:lstStyle/>
        <a:p>
          <a:endParaRPr lang="en-US"/>
        </a:p>
      </dgm:t>
    </dgm:pt>
    <dgm:pt modelId="{AFB9641E-47D5-453B-B894-3767082F26DE}" type="sibTrans" cxnId="{8DC08E13-C732-444C-AAEF-5E7E1AC28D3B}">
      <dgm:prSet/>
      <dgm:spPr/>
      <dgm:t>
        <a:bodyPr/>
        <a:lstStyle/>
        <a:p>
          <a:endParaRPr lang="en-US"/>
        </a:p>
      </dgm:t>
    </dgm:pt>
    <dgm:pt modelId="{50FDCC5B-9089-4427-A3B2-C16C37269989}" type="pres">
      <dgm:prSet presAssocID="{E7955562-7528-43F1-BABB-CE8A9C673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CA3D2-75E3-4FCA-937F-575F12F8965B}" type="pres">
      <dgm:prSet presAssocID="{64600E10-CD29-411F-B7C8-E5539228DC22}" presName="parentLin" presStyleCnt="0"/>
      <dgm:spPr/>
    </dgm:pt>
    <dgm:pt modelId="{32DB6A5E-8D8E-4B6F-AB74-8EBE02D25165}" type="pres">
      <dgm:prSet presAssocID="{64600E10-CD29-411F-B7C8-E5539228DC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1F4BF3-88D6-4AB5-8F7A-29162C24C9A6}" type="pres">
      <dgm:prSet presAssocID="{64600E10-CD29-411F-B7C8-E5539228DC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D5401-B3DE-4D9C-806B-EDA735CFA768}" type="pres">
      <dgm:prSet presAssocID="{64600E10-CD29-411F-B7C8-E5539228DC22}" presName="negativeSpace" presStyleCnt="0"/>
      <dgm:spPr/>
    </dgm:pt>
    <dgm:pt modelId="{07FFDC66-B3A3-4A6E-A77F-60027E43D4D9}" type="pres">
      <dgm:prSet presAssocID="{64600E10-CD29-411F-B7C8-E5539228DC2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B6AA-050A-4718-A666-F787981FFBA0}" type="pres">
      <dgm:prSet presAssocID="{0163D92F-C5C5-42E0-8EA7-F575DC614041}" presName="spaceBetweenRectangles" presStyleCnt="0"/>
      <dgm:spPr/>
    </dgm:pt>
    <dgm:pt modelId="{73679EFD-F126-4835-B86A-62CA5EA80A48}" type="pres">
      <dgm:prSet presAssocID="{70B8214A-822D-4108-BEEB-36CF88E83137}" presName="parentLin" presStyleCnt="0"/>
      <dgm:spPr/>
    </dgm:pt>
    <dgm:pt modelId="{764029E8-C837-48ED-A46E-09D1326B409F}" type="pres">
      <dgm:prSet presAssocID="{70B8214A-822D-4108-BEEB-36CF88E8313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F3AF1F-11AF-4369-AE81-8B2E3D791608}" type="pres">
      <dgm:prSet presAssocID="{70B8214A-822D-4108-BEEB-36CF88E831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4F015-9807-40A9-B96F-B3BD31B2790D}" type="pres">
      <dgm:prSet presAssocID="{70B8214A-822D-4108-BEEB-36CF88E83137}" presName="negativeSpace" presStyleCnt="0"/>
      <dgm:spPr/>
    </dgm:pt>
    <dgm:pt modelId="{DA99D0FC-A499-4DDD-80ED-84B96C10A45F}" type="pres">
      <dgm:prSet presAssocID="{70B8214A-822D-4108-BEEB-36CF88E8313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7D79C-DA24-4F44-BE2E-623A9B28ABA1}" type="pres">
      <dgm:prSet presAssocID="{FB9845D8-9207-41DD-B922-3B557E64C5CB}" presName="spaceBetweenRectangles" presStyleCnt="0"/>
      <dgm:spPr/>
    </dgm:pt>
    <dgm:pt modelId="{CA3AC86B-2A6D-4F9B-B694-D358824B15D4}" type="pres">
      <dgm:prSet presAssocID="{2CDFBC0B-3589-4B33-BE71-139F6C2CEF4C}" presName="parentLin" presStyleCnt="0"/>
      <dgm:spPr/>
    </dgm:pt>
    <dgm:pt modelId="{05775A6F-3B99-4A7B-9EBB-4BA1DC60C045}" type="pres">
      <dgm:prSet presAssocID="{2CDFBC0B-3589-4B33-BE71-139F6C2CEF4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49857DC-CE6E-42D9-9C41-8AA889BFA26D}" type="pres">
      <dgm:prSet presAssocID="{2CDFBC0B-3589-4B33-BE71-139F6C2CEF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0C9DB-8E9E-4410-8F29-3C9666618572}" type="pres">
      <dgm:prSet presAssocID="{2CDFBC0B-3589-4B33-BE71-139F6C2CEF4C}" presName="negativeSpace" presStyleCnt="0"/>
      <dgm:spPr/>
    </dgm:pt>
    <dgm:pt modelId="{089093AF-0CAC-43EF-9207-7BF46267AF74}" type="pres">
      <dgm:prSet presAssocID="{2CDFBC0B-3589-4B33-BE71-139F6C2CEF4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14F24-1FA0-433A-BB51-647F77F6344F}" type="presOf" srcId="{2CDFBC0B-3589-4B33-BE71-139F6C2CEF4C}" destId="{05775A6F-3B99-4A7B-9EBB-4BA1DC60C045}" srcOrd="0" destOrd="0" presId="urn:microsoft.com/office/officeart/2005/8/layout/list1"/>
    <dgm:cxn modelId="{C6539E47-8D99-4819-9365-6CF4E1821537}" type="presOf" srcId="{64600E10-CD29-411F-B7C8-E5539228DC22}" destId="{801F4BF3-88D6-4AB5-8F7A-29162C24C9A6}" srcOrd="1" destOrd="0" presId="urn:microsoft.com/office/officeart/2005/8/layout/list1"/>
    <dgm:cxn modelId="{DE98DB9B-5F0A-4214-AF8F-5CC6B2B734F8}" srcId="{70B8214A-822D-4108-BEEB-36CF88E83137}" destId="{92DE773F-A3E8-43E9-9E4E-41F97A43CF69}" srcOrd="0" destOrd="0" parTransId="{D1DD265F-7614-4EA8-BB82-08120B991BE1}" sibTransId="{FB69305D-A068-48DE-876F-70976C7C895C}"/>
    <dgm:cxn modelId="{B2A2869B-6DE8-4E1A-9457-981F64A06D2B}" type="presOf" srcId="{A8048392-5D48-4F49-9D74-E361E9E486B4}" destId="{07FFDC66-B3A3-4A6E-A77F-60027E43D4D9}" srcOrd="0" destOrd="0" presId="urn:microsoft.com/office/officeart/2005/8/layout/list1"/>
    <dgm:cxn modelId="{B5E296AD-8897-4495-A544-F2D9C87488D8}" type="presOf" srcId="{92DE773F-A3E8-43E9-9E4E-41F97A43CF69}" destId="{DA99D0FC-A499-4DDD-80ED-84B96C10A45F}" srcOrd="0" destOrd="0" presId="urn:microsoft.com/office/officeart/2005/8/layout/list1"/>
    <dgm:cxn modelId="{7F342C61-4015-4834-BA02-CA2B6A15107D}" type="presOf" srcId="{90A7F9AD-BD82-4ADE-872A-188D2A90D6EF}" destId="{089093AF-0CAC-43EF-9207-7BF46267AF74}" srcOrd="0" destOrd="0" presId="urn:microsoft.com/office/officeart/2005/8/layout/list1"/>
    <dgm:cxn modelId="{8DC08E13-C732-444C-AAEF-5E7E1AC28D3B}" srcId="{2CDFBC0B-3589-4B33-BE71-139F6C2CEF4C}" destId="{90A7F9AD-BD82-4ADE-872A-188D2A90D6EF}" srcOrd="0" destOrd="0" parTransId="{3BBF8D8D-3389-42C3-AAD6-A51608D76B0E}" sibTransId="{AFB9641E-47D5-453B-B894-3767082F26DE}"/>
    <dgm:cxn modelId="{DB9432A3-A095-4DCC-969B-F584F6FDE66E}" srcId="{E7955562-7528-43F1-BABB-CE8A9C673D8E}" destId="{70B8214A-822D-4108-BEEB-36CF88E83137}" srcOrd="1" destOrd="0" parTransId="{87AAEC53-7887-4870-8A7F-E6D537DDB0BC}" sibTransId="{FB9845D8-9207-41DD-B922-3B557E64C5CB}"/>
    <dgm:cxn modelId="{3A40902C-D069-4CBD-A10E-B31803256F0B}" type="presOf" srcId="{2CDFBC0B-3589-4B33-BE71-139F6C2CEF4C}" destId="{C49857DC-CE6E-42D9-9C41-8AA889BFA26D}" srcOrd="1" destOrd="0" presId="urn:microsoft.com/office/officeart/2005/8/layout/list1"/>
    <dgm:cxn modelId="{BD6DD3EC-8B54-41DF-A1B5-97E2BE489098}" type="presOf" srcId="{64600E10-CD29-411F-B7C8-E5539228DC22}" destId="{32DB6A5E-8D8E-4B6F-AB74-8EBE02D25165}" srcOrd="0" destOrd="0" presId="urn:microsoft.com/office/officeart/2005/8/layout/list1"/>
    <dgm:cxn modelId="{05DADD44-BBDD-42AD-80A7-4E87EBF4B606}" type="presOf" srcId="{70B8214A-822D-4108-BEEB-36CF88E83137}" destId="{23F3AF1F-11AF-4369-AE81-8B2E3D791608}" srcOrd="1" destOrd="0" presId="urn:microsoft.com/office/officeart/2005/8/layout/list1"/>
    <dgm:cxn modelId="{9B243113-75C7-45C2-87C4-BE2C9BDCDB4F}" type="presOf" srcId="{70B8214A-822D-4108-BEEB-36CF88E83137}" destId="{764029E8-C837-48ED-A46E-09D1326B409F}" srcOrd="0" destOrd="0" presId="urn:microsoft.com/office/officeart/2005/8/layout/list1"/>
    <dgm:cxn modelId="{179D8443-5D0F-4015-BE81-8548CCEFDA51}" srcId="{E7955562-7528-43F1-BABB-CE8A9C673D8E}" destId="{2CDFBC0B-3589-4B33-BE71-139F6C2CEF4C}" srcOrd="2" destOrd="0" parTransId="{B4EC5212-EAD2-4A53-AF42-6B199AFEF8CD}" sibTransId="{62166458-9E3A-4A30-A24B-0DD6FD8DDF8E}"/>
    <dgm:cxn modelId="{EAFBE84B-345B-4949-A83A-FFA4460A6A52}" srcId="{64600E10-CD29-411F-B7C8-E5539228DC22}" destId="{A8048392-5D48-4F49-9D74-E361E9E486B4}" srcOrd="0" destOrd="0" parTransId="{1CDB7BC6-3A76-4029-A6C6-4B0214A13209}" sibTransId="{EF87C303-2F0D-48E8-B42E-DFDCB33CDDF4}"/>
    <dgm:cxn modelId="{B94F79C7-6797-42C4-A47D-3497CCF93558}" srcId="{E7955562-7528-43F1-BABB-CE8A9C673D8E}" destId="{64600E10-CD29-411F-B7C8-E5539228DC22}" srcOrd="0" destOrd="0" parTransId="{68EF55CA-16A5-4B5F-865E-AC7CA955B0D8}" sibTransId="{0163D92F-C5C5-42E0-8EA7-F575DC614041}"/>
    <dgm:cxn modelId="{C9B09F10-B5B8-4D1E-A936-A32572522CFC}" type="presOf" srcId="{E7955562-7528-43F1-BABB-CE8A9C673D8E}" destId="{50FDCC5B-9089-4427-A3B2-C16C37269989}" srcOrd="0" destOrd="0" presId="urn:microsoft.com/office/officeart/2005/8/layout/list1"/>
    <dgm:cxn modelId="{C3F285BC-CB73-471B-A031-18C837A64A27}" type="presParOf" srcId="{50FDCC5B-9089-4427-A3B2-C16C37269989}" destId="{E8ECA3D2-75E3-4FCA-937F-575F12F8965B}" srcOrd="0" destOrd="0" presId="urn:microsoft.com/office/officeart/2005/8/layout/list1"/>
    <dgm:cxn modelId="{F2BA6613-3A9B-4F8D-9D23-BA5FBCD719EA}" type="presParOf" srcId="{E8ECA3D2-75E3-4FCA-937F-575F12F8965B}" destId="{32DB6A5E-8D8E-4B6F-AB74-8EBE02D25165}" srcOrd="0" destOrd="0" presId="urn:microsoft.com/office/officeart/2005/8/layout/list1"/>
    <dgm:cxn modelId="{5E6124EA-2BC6-4447-8F43-A4563252C26B}" type="presParOf" srcId="{E8ECA3D2-75E3-4FCA-937F-575F12F8965B}" destId="{801F4BF3-88D6-4AB5-8F7A-29162C24C9A6}" srcOrd="1" destOrd="0" presId="urn:microsoft.com/office/officeart/2005/8/layout/list1"/>
    <dgm:cxn modelId="{7CADAC2C-856A-4C05-999B-08AA36E1BD9F}" type="presParOf" srcId="{50FDCC5B-9089-4427-A3B2-C16C37269989}" destId="{C1ED5401-B3DE-4D9C-806B-EDA735CFA768}" srcOrd="1" destOrd="0" presId="urn:microsoft.com/office/officeart/2005/8/layout/list1"/>
    <dgm:cxn modelId="{1D87DF07-9CA7-4D4C-A421-2E045373934B}" type="presParOf" srcId="{50FDCC5B-9089-4427-A3B2-C16C37269989}" destId="{07FFDC66-B3A3-4A6E-A77F-60027E43D4D9}" srcOrd="2" destOrd="0" presId="urn:microsoft.com/office/officeart/2005/8/layout/list1"/>
    <dgm:cxn modelId="{B6022D5A-E6A0-41A5-9D03-C039FF4815BE}" type="presParOf" srcId="{50FDCC5B-9089-4427-A3B2-C16C37269989}" destId="{1327B6AA-050A-4718-A666-F787981FFBA0}" srcOrd="3" destOrd="0" presId="urn:microsoft.com/office/officeart/2005/8/layout/list1"/>
    <dgm:cxn modelId="{1C6005C8-9FE0-4BDD-A5B9-9868D4D9AE37}" type="presParOf" srcId="{50FDCC5B-9089-4427-A3B2-C16C37269989}" destId="{73679EFD-F126-4835-B86A-62CA5EA80A48}" srcOrd="4" destOrd="0" presId="urn:microsoft.com/office/officeart/2005/8/layout/list1"/>
    <dgm:cxn modelId="{0FC04DC7-84CB-4A78-BCE8-41190F01719F}" type="presParOf" srcId="{73679EFD-F126-4835-B86A-62CA5EA80A48}" destId="{764029E8-C837-48ED-A46E-09D1326B409F}" srcOrd="0" destOrd="0" presId="urn:microsoft.com/office/officeart/2005/8/layout/list1"/>
    <dgm:cxn modelId="{2C736F6E-67DA-4186-ABA2-B970038A117A}" type="presParOf" srcId="{73679EFD-F126-4835-B86A-62CA5EA80A48}" destId="{23F3AF1F-11AF-4369-AE81-8B2E3D791608}" srcOrd="1" destOrd="0" presId="urn:microsoft.com/office/officeart/2005/8/layout/list1"/>
    <dgm:cxn modelId="{2E5FAAB3-A17D-4C83-9C96-2A539F3AE4FE}" type="presParOf" srcId="{50FDCC5B-9089-4427-A3B2-C16C37269989}" destId="{EB74F015-9807-40A9-B96F-B3BD31B2790D}" srcOrd="5" destOrd="0" presId="urn:microsoft.com/office/officeart/2005/8/layout/list1"/>
    <dgm:cxn modelId="{AA6D2CFD-939A-40B9-9A99-3BC086E91CF9}" type="presParOf" srcId="{50FDCC5B-9089-4427-A3B2-C16C37269989}" destId="{DA99D0FC-A499-4DDD-80ED-84B96C10A45F}" srcOrd="6" destOrd="0" presId="urn:microsoft.com/office/officeart/2005/8/layout/list1"/>
    <dgm:cxn modelId="{3629A2B2-236E-4AF7-A650-E335209E3F1B}" type="presParOf" srcId="{50FDCC5B-9089-4427-A3B2-C16C37269989}" destId="{65F7D79C-DA24-4F44-BE2E-623A9B28ABA1}" srcOrd="7" destOrd="0" presId="urn:microsoft.com/office/officeart/2005/8/layout/list1"/>
    <dgm:cxn modelId="{4550D959-D54D-43E5-AF70-5876A71C01F4}" type="presParOf" srcId="{50FDCC5B-9089-4427-A3B2-C16C37269989}" destId="{CA3AC86B-2A6D-4F9B-B694-D358824B15D4}" srcOrd="8" destOrd="0" presId="urn:microsoft.com/office/officeart/2005/8/layout/list1"/>
    <dgm:cxn modelId="{FCE258E2-DE5F-475D-8871-50ADEAA5D5B7}" type="presParOf" srcId="{CA3AC86B-2A6D-4F9B-B694-D358824B15D4}" destId="{05775A6F-3B99-4A7B-9EBB-4BA1DC60C045}" srcOrd="0" destOrd="0" presId="urn:microsoft.com/office/officeart/2005/8/layout/list1"/>
    <dgm:cxn modelId="{343921FF-296D-49DE-8246-98194CEC59AA}" type="presParOf" srcId="{CA3AC86B-2A6D-4F9B-B694-D358824B15D4}" destId="{C49857DC-CE6E-42D9-9C41-8AA889BFA26D}" srcOrd="1" destOrd="0" presId="urn:microsoft.com/office/officeart/2005/8/layout/list1"/>
    <dgm:cxn modelId="{37DF8424-E873-4344-8393-2662EA84AD95}" type="presParOf" srcId="{50FDCC5B-9089-4427-A3B2-C16C37269989}" destId="{5BE0C9DB-8E9E-4410-8F29-3C9666618572}" srcOrd="9" destOrd="0" presId="urn:microsoft.com/office/officeart/2005/8/layout/list1"/>
    <dgm:cxn modelId="{9DAF5B4D-80F9-4143-9755-24F98FDE2564}" type="presParOf" srcId="{50FDCC5B-9089-4427-A3B2-C16C37269989}" destId="{089093AF-0CAC-43EF-9207-7BF46267AF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955562-7528-43F1-BABB-CE8A9C673D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00E10-CD29-411F-B7C8-E5539228DC22}">
      <dgm:prSet/>
      <dgm:spPr/>
      <dgm:t>
        <a:bodyPr/>
        <a:lstStyle/>
        <a:p>
          <a:pPr rtl="0"/>
          <a:r>
            <a:rPr lang="en-US" dirty="0" smtClean="0"/>
            <a:t>VoiceOver</a:t>
          </a:r>
          <a:endParaRPr lang="en-US" dirty="0"/>
        </a:p>
      </dgm:t>
    </dgm:pt>
    <dgm:pt modelId="{68EF55CA-16A5-4B5F-865E-AC7CA955B0D8}" type="parTrans" cxnId="{B94F79C7-6797-42C4-A47D-3497CCF93558}">
      <dgm:prSet/>
      <dgm:spPr/>
      <dgm:t>
        <a:bodyPr/>
        <a:lstStyle/>
        <a:p>
          <a:endParaRPr lang="en-US"/>
        </a:p>
      </dgm:t>
    </dgm:pt>
    <dgm:pt modelId="{0163D92F-C5C5-42E0-8EA7-F575DC614041}" type="sibTrans" cxnId="{B94F79C7-6797-42C4-A47D-3497CCF93558}">
      <dgm:prSet/>
      <dgm:spPr/>
      <dgm:t>
        <a:bodyPr/>
        <a:lstStyle/>
        <a:p>
          <a:endParaRPr lang="en-US"/>
        </a:p>
      </dgm:t>
    </dgm:pt>
    <dgm:pt modelId="{A8048392-5D48-4F49-9D74-E361E9E486B4}">
      <dgm:prSet/>
      <dgm:spPr/>
      <dgm:t>
        <a:bodyPr/>
        <a:lstStyle/>
        <a:p>
          <a:pPr rtl="0"/>
          <a:r>
            <a:rPr lang="en-US" dirty="0" smtClean="0"/>
            <a:t>Fully accessible touchscreen</a:t>
          </a:r>
          <a:endParaRPr lang="en-US" dirty="0"/>
        </a:p>
      </dgm:t>
    </dgm:pt>
    <dgm:pt modelId="{1CDB7BC6-3A76-4029-A6C6-4B0214A13209}" type="parTrans" cxnId="{EAFBE84B-345B-4949-A83A-FFA4460A6A52}">
      <dgm:prSet/>
      <dgm:spPr/>
      <dgm:t>
        <a:bodyPr/>
        <a:lstStyle/>
        <a:p>
          <a:endParaRPr lang="en-US"/>
        </a:p>
      </dgm:t>
    </dgm:pt>
    <dgm:pt modelId="{EF87C303-2F0D-48E8-B42E-DFDCB33CDDF4}" type="sibTrans" cxnId="{EAFBE84B-345B-4949-A83A-FFA4460A6A52}">
      <dgm:prSet/>
      <dgm:spPr/>
      <dgm:t>
        <a:bodyPr/>
        <a:lstStyle/>
        <a:p>
          <a:endParaRPr lang="en-US"/>
        </a:p>
      </dgm:t>
    </dgm:pt>
    <dgm:pt modelId="{70B8214A-822D-4108-BEEB-36CF88E83137}">
      <dgm:prSet/>
      <dgm:spPr/>
      <dgm:t>
        <a:bodyPr/>
        <a:lstStyle/>
        <a:p>
          <a:pPr rtl="0"/>
          <a:r>
            <a:rPr lang="en-US" dirty="0" smtClean="0"/>
            <a:t>iBooks</a:t>
          </a:r>
          <a:endParaRPr lang="en-US" dirty="0"/>
        </a:p>
      </dgm:t>
    </dgm:pt>
    <dgm:pt modelId="{87AAEC53-7887-4870-8A7F-E6D537DDB0BC}" type="parTrans" cxnId="{DB9432A3-A095-4DCC-969B-F584F6FDE66E}">
      <dgm:prSet/>
      <dgm:spPr/>
      <dgm:t>
        <a:bodyPr/>
        <a:lstStyle/>
        <a:p>
          <a:endParaRPr lang="en-US"/>
        </a:p>
      </dgm:t>
    </dgm:pt>
    <dgm:pt modelId="{FB9845D8-9207-41DD-B922-3B557E64C5CB}" type="sibTrans" cxnId="{DB9432A3-A095-4DCC-969B-F584F6FDE66E}">
      <dgm:prSet/>
      <dgm:spPr/>
      <dgm:t>
        <a:bodyPr/>
        <a:lstStyle/>
        <a:p>
          <a:endParaRPr lang="en-US"/>
        </a:p>
      </dgm:t>
    </dgm:pt>
    <dgm:pt modelId="{92DE773F-A3E8-43E9-9E4E-41F97A43CF69}">
      <dgm:prSet/>
      <dgm:spPr/>
      <dgm:t>
        <a:bodyPr/>
        <a:lstStyle/>
        <a:p>
          <a:pPr rtl="0"/>
          <a:r>
            <a:rPr lang="en-US" dirty="0" smtClean="0"/>
            <a:t>All iBooks are text-to-speech</a:t>
          </a:r>
          <a:endParaRPr lang="en-US" dirty="0"/>
        </a:p>
      </dgm:t>
    </dgm:pt>
    <dgm:pt modelId="{D1DD265F-7614-4EA8-BB82-08120B991BE1}" type="parTrans" cxnId="{DE98DB9B-5F0A-4214-AF8F-5CC6B2B734F8}">
      <dgm:prSet/>
      <dgm:spPr/>
      <dgm:t>
        <a:bodyPr/>
        <a:lstStyle/>
        <a:p>
          <a:endParaRPr lang="en-US"/>
        </a:p>
      </dgm:t>
    </dgm:pt>
    <dgm:pt modelId="{FB69305D-A068-48DE-876F-70976C7C895C}" type="sibTrans" cxnId="{DE98DB9B-5F0A-4214-AF8F-5CC6B2B734F8}">
      <dgm:prSet/>
      <dgm:spPr/>
      <dgm:t>
        <a:bodyPr/>
        <a:lstStyle/>
        <a:p>
          <a:endParaRPr lang="en-US"/>
        </a:p>
      </dgm:t>
    </dgm:pt>
    <dgm:pt modelId="{50FDCC5B-9089-4427-A3B2-C16C37269989}" type="pres">
      <dgm:prSet presAssocID="{E7955562-7528-43F1-BABB-CE8A9C673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CA3D2-75E3-4FCA-937F-575F12F8965B}" type="pres">
      <dgm:prSet presAssocID="{64600E10-CD29-411F-B7C8-E5539228DC22}" presName="parentLin" presStyleCnt="0"/>
      <dgm:spPr/>
    </dgm:pt>
    <dgm:pt modelId="{32DB6A5E-8D8E-4B6F-AB74-8EBE02D25165}" type="pres">
      <dgm:prSet presAssocID="{64600E10-CD29-411F-B7C8-E5539228DC2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01F4BF3-88D6-4AB5-8F7A-29162C24C9A6}" type="pres">
      <dgm:prSet presAssocID="{64600E10-CD29-411F-B7C8-E5539228DC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D5401-B3DE-4D9C-806B-EDA735CFA768}" type="pres">
      <dgm:prSet presAssocID="{64600E10-CD29-411F-B7C8-E5539228DC22}" presName="negativeSpace" presStyleCnt="0"/>
      <dgm:spPr/>
    </dgm:pt>
    <dgm:pt modelId="{07FFDC66-B3A3-4A6E-A77F-60027E43D4D9}" type="pres">
      <dgm:prSet presAssocID="{64600E10-CD29-411F-B7C8-E5539228DC2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B6AA-050A-4718-A666-F787981FFBA0}" type="pres">
      <dgm:prSet presAssocID="{0163D92F-C5C5-42E0-8EA7-F575DC614041}" presName="spaceBetweenRectangles" presStyleCnt="0"/>
      <dgm:spPr/>
    </dgm:pt>
    <dgm:pt modelId="{73679EFD-F126-4835-B86A-62CA5EA80A48}" type="pres">
      <dgm:prSet presAssocID="{70B8214A-822D-4108-BEEB-36CF88E83137}" presName="parentLin" presStyleCnt="0"/>
      <dgm:spPr/>
    </dgm:pt>
    <dgm:pt modelId="{764029E8-C837-48ED-A46E-09D1326B409F}" type="pres">
      <dgm:prSet presAssocID="{70B8214A-822D-4108-BEEB-36CF88E831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3F3AF1F-11AF-4369-AE81-8B2E3D791608}" type="pres">
      <dgm:prSet presAssocID="{70B8214A-822D-4108-BEEB-36CF88E831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4F015-9807-40A9-B96F-B3BD31B2790D}" type="pres">
      <dgm:prSet presAssocID="{70B8214A-822D-4108-BEEB-36CF88E83137}" presName="negativeSpace" presStyleCnt="0"/>
      <dgm:spPr/>
    </dgm:pt>
    <dgm:pt modelId="{DA99D0FC-A499-4DDD-80ED-84B96C10A45F}" type="pres">
      <dgm:prSet presAssocID="{70B8214A-822D-4108-BEEB-36CF88E8313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5A30E-19CD-444E-BAC4-EF7E53B26C1F}" type="presOf" srcId="{E7955562-7528-43F1-BABB-CE8A9C673D8E}" destId="{50FDCC5B-9089-4427-A3B2-C16C37269989}" srcOrd="0" destOrd="0" presId="urn:microsoft.com/office/officeart/2005/8/layout/list1"/>
    <dgm:cxn modelId="{9BE33F7C-5DB2-49EC-91A3-49AC40FC2F52}" type="presOf" srcId="{A8048392-5D48-4F49-9D74-E361E9E486B4}" destId="{07FFDC66-B3A3-4A6E-A77F-60027E43D4D9}" srcOrd="0" destOrd="0" presId="urn:microsoft.com/office/officeart/2005/8/layout/list1"/>
    <dgm:cxn modelId="{DE98DB9B-5F0A-4214-AF8F-5CC6B2B734F8}" srcId="{70B8214A-822D-4108-BEEB-36CF88E83137}" destId="{92DE773F-A3E8-43E9-9E4E-41F97A43CF69}" srcOrd="0" destOrd="0" parTransId="{D1DD265F-7614-4EA8-BB82-08120B991BE1}" sibTransId="{FB69305D-A068-48DE-876F-70976C7C895C}"/>
    <dgm:cxn modelId="{8CB016D6-A13A-4C4E-9F4D-887679DE2352}" type="presOf" srcId="{64600E10-CD29-411F-B7C8-E5539228DC22}" destId="{32DB6A5E-8D8E-4B6F-AB74-8EBE02D25165}" srcOrd="0" destOrd="0" presId="urn:microsoft.com/office/officeart/2005/8/layout/list1"/>
    <dgm:cxn modelId="{21B0D936-4DB3-4202-A22D-20C3E07599F3}" type="presOf" srcId="{92DE773F-A3E8-43E9-9E4E-41F97A43CF69}" destId="{DA99D0FC-A499-4DDD-80ED-84B96C10A45F}" srcOrd="0" destOrd="0" presId="urn:microsoft.com/office/officeart/2005/8/layout/list1"/>
    <dgm:cxn modelId="{DB9432A3-A095-4DCC-969B-F584F6FDE66E}" srcId="{E7955562-7528-43F1-BABB-CE8A9C673D8E}" destId="{70B8214A-822D-4108-BEEB-36CF88E83137}" srcOrd="1" destOrd="0" parTransId="{87AAEC53-7887-4870-8A7F-E6D537DDB0BC}" sibTransId="{FB9845D8-9207-41DD-B922-3B557E64C5CB}"/>
    <dgm:cxn modelId="{F229AB73-32E8-4D32-911A-342F626B3507}" type="presOf" srcId="{70B8214A-822D-4108-BEEB-36CF88E83137}" destId="{23F3AF1F-11AF-4369-AE81-8B2E3D791608}" srcOrd="1" destOrd="0" presId="urn:microsoft.com/office/officeart/2005/8/layout/list1"/>
    <dgm:cxn modelId="{6E499E98-A783-461C-89E6-5FA62EAF41C1}" type="presOf" srcId="{64600E10-CD29-411F-B7C8-E5539228DC22}" destId="{801F4BF3-88D6-4AB5-8F7A-29162C24C9A6}" srcOrd="1" destOrd="0" presId="urn:microsoft.com/office/officeart/2005/8/layout/list1"/>
    <dgm:cxn modelId="{7FE2B016-00C6-43F5-8BA3-E938CC15EAE2}" type="presOf" srcId="{70B8214A-822D-4108-BEEB-36CF88E83137}" destId="{764029E8-C837-48ED-A46E-09D1326B409F}" srcOrd="0" destOrd="0" presId="urn:microsoft.com/office/officeart/2005/8/layout/list1"/>
    <dgm:cxn modelId="{EAFBE84B-345B-4949-A83A-FFA4460A6A52}" srcId="{64600E10-CD29-411F-B7C8-E5539228DC22}" destId="{A8048392-5D48-4F49-9D74-E361E9E486B4}" srcOrd="0" destOrd="0" parTransId="{1CDB7BC6-3A76-4029-A6C6-4B0214A13209}" sibTransId="{EF87C303-2F0D-48E8-B42E-DFDCB33CDDF4}"/>
    <dgm:cxn modelId="{B94F79C7-6797-42C4-A47D-3497CCF93558}" srcId="{E7955562-7528-43F1-BABB-CE8A9C673D8E}" destId="{64600E10-CD29-411F-B7C8-E5539228DC22}" srcOrd="0" destOrd="0" parTransId="{68EF55CA-16A5-4B5F-865E-AC7CA955B0D8}" sibTransId="{0163D92F-C5C5-42E0-8EA7-F575DC614041}"/>
    <dgm:cxn modelId="{6F8D7B7B-0F44-4945-AFFE-29BE49EB9B8F}" type="presParOf" srcId="{50FDCC5B-9089-4427-A3B2-C16C37269989}" destId="{E8ECA3D2-75E3-4FCA-937F-575F12F8965B}" srcOrd="0" destOrd="0" presId="urn:microsoft.com/office/officeart/2005/8/layout/list1"/>
    <dgm:cxn modelId="{38270CE3-CF8B-4C18-B4F8-DF936786583B}" type="presParOf" srcId="{E8ECA3D2-75E3-4FCA-937F-575F12F8965B}" destId="{32DB6A5E-8D8E-4B6F-AB74-8EBE02D25165}" srcOrd="0" destOrd="0" presId="urn:microsoft.com/office/officeart/2005/8/layout/list1"/>
    <dgm:cxn modelId="{C856B7E2-3F3E-4D27-901D-1B2AFB589537}" type="presParOf" srcId="{E8ECA3D2-75E3-4FCA-937F-575F12F8965B}" destId="{801F4BF3-88D6-4AB5-8F7A-29162C24C9A6}" srcOrd="1" destOrd="0" presId="urn:microsoft.com/office/officeart/2005/8/layout/list1"/>
    <dgm:cxn modelId="{4E72EBF7-FB4A-4D08-9842-465BC56AC8DA}" type="presParOf" srcId="{50FDCC5B-9089-4427-A3B2-C16C37269989}" destId="{C1ED5401-B3DE-4D9C-806B-EDA735CFA768}" srcOrd="1" destOrd="0" presId="urn:microsoft.com/office/officeart/2005/8/layout/list1"/>
    <dgm:cxn modelId="{A7BEA54E-5F71-49C3-9D1E-CFF686FF640F}" type="presParOf" srcId="{50FDCC5B-9089-4427-A3B2-C16C37269989}" destId="{07FFDC66-B3A3-4A6E-A77F-60027E43D4D9}" srcOrd="2" destOrd="0" presId="urn:microsoft.com/office/officeart/2005/8/layout/list1"/>
    <dgm:cxn modelId="{6CAE8E13-7199-44EB-9869-E7A8943A3E30}" type="presParOf" srcId="{50FDCC5B-9089-4427-A3B2-C16C37269989}" destId="{1327B6AA-050A-4718-A666-F787981FFBA0}" srcOrd="3" destOrd="0" presId="urn:microsoft.com/office/officeart/2005/8/layout/list1"/>
    <dgm:cxn modelId="{1377C7D7-ECDE-4E79-9BF4-5961C0D9EBA0}" type="presParOf" srcId="{50FDCC5B-9089-4427-A3B2-C16C37269989}" destId="{73679EFD-F126-4835-B86A-62CA5EA80A48}" srcOrd="4" destOrd="0" presId="urn:microsoft.com/office/officeart/2005/8/layout/list1"/>
    <dgm:cxn modelId="{A1F0642D-EFA5-4E67-836A-0DBA7FFAE7DE}" type="presParOf" srcId="{73679EFD-F126-4835-B86A-62CA5EA80A48}" destId="{764029E8-C837-48ED-A46E-09D1326B409F}" srcOrd="0" destOrd="0" presId="urn:microsoft.com/office/officeart/2005/8/layout/list1"/>
    <dgm:cxn modelId="{241D44AE-466F-497F-ADCA-B99D794F354D}" type="presParOf" srcId="{73679EFD-F126-4835-B86A-62CA5EA80A48}" destId="{23F3AF1F-11AF-4369-AE81-8B2E3D791608}" srcOrd="1" destOrd="0" presId="urn:microsoft.com/office/officeart/2005/8/layout/list1"/>
    <dgm:cxn modelId="{83C86ABC-624F-42E7-A115-AFBAE1820A62}" type="presParOf" srcId="{50FDCC5B-9089-4427-A3B2-C16C37269989}" destId="{EB74F015-9807-40A9-B96F-B3BD31B2790D}" srcOrd="5" destOrd="0" presId="urn:microsoft.com/office/officeart/2005/8/layout/list1"/>
    <dgm:cxn modelId="{CC287C5D-1649-4BE3-9B4B-ABE80961E645}" type="presParOf" srcId="{50FDCC5B-9089-4427-A3B2-C16C37269989}" destId="{DA99D0FC-A499-4DDD-80ED-84B96C10A4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7D061-2143-4D09-B92D-96A5918BCBB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B7A7A-560A-49A5-AAC6-754663EE4090}">
      <dgm:prSet/>
      <dgm:spPr/>
      <dgm:t>
        <a:bodyPr/>
        <a:lstStyle/>
        <a:p>
          <a:pPr rtl="0"/>
          <a:r>
            <a:rPr lang="en-US" b="1" dirty="0" smtClean="0"/>
            <a:t>Oct – Nov 2012 </a:t>
          </a:r>
        </a:p>
        <a:p>
          <a:pPr rtl="0"/>
          <a:r>
            <a:rPr lang="en-US" dirty="0" smtClean="0"/>
            <a:t>Pilot Groups ADA Training</a:t>
          </a:r>
          <a:endParaRPr lang="en-US" dirty="0"/>
        </a:p>
      </dgm:t>
    </dgm:pt>
    <dgm:pt modelId="{7B82C5E7-22CD-475A-971C-6C0D121E6B07}" type="parTrans" cxnId="{7C464F25-9EC2-4ECF-AEE8-670EC8081600}">
      <dgm:prSet/>
      <dgm:spPr/>
      <dgm:t>
        <a:bodyPr/>
        <a:lstStyle/>
        <a:p>
          <a:endParaRPr lang="en-US"/>
        </a:p>
      </dgm:t>
    </dgm:pt>
    <dgm:pt modelId="{F846085A-2282-47A9-969C-9E5DC8D331FE}" type="sibTrans" cxnId="{7C464F25-9EC2-4ECF-AEE8-670EC8081600}">
      <dgm:prSet/>
      <dgm:spPr/>
      <dgm:t>
        <a:bodyPr/>
        <a:lstStyle/>
        <a:p>
          <a:endParaRPr lang="en-US"/>
        </a:p>
      </dgm:t>
    </dgm:pt>
    <dgm:pt modelId="{B330D360-2799-4F8F-A2D0-43DDF9A0837D}">
      <dgm:prSet/>
      <dgm:spPr/>
      <dgm:t>
        <a:bodyPr/>
        <a:lstStyle/>
        <a:p>
          <a:pPr rtl="0"/>
          <a:r>
            <a:rPr lang="en-US" b="1" dirty="0" smtClean="0"/>
            <a:t>Dec 2012 </a:t>
          </a:r>
          <a:r>
            <a:rPr lang="en-US" dirty="0" smtClean="0"/>
            <a:t>iPod Training</a:t>
          </a:r>
          <a:endParaRPr lang="en-US" dirty="0"/>
        </a:p>
      </dgm:t>
    </dgm:pt>
    <dgm:pt modelId="{022CEFF3-65E7-400A-9223-12B0E143A6EC}" type="parTrans" cxnId="{760320F9-1872-44A1-AF35-A72465AADF17}">
      <dgm:prSet/>
      <dgm:spPr/>
      <dgm:t>
        <a:bodyPr/>
        <a:lstStyle/>
        <a:p>
          <a:endParaRPr lang="en-US"/>
        </a:p>
      </dgm:t>
    </dgm:pt>
    <dgm:pt modelId="{61183F14-33E9-4AF4-A618-DA665DB47362}" type="sibTrans" cxnId="{760320F9-1872-44A1-AF35-A72465AADF17}">
      <dgm:prSet/>
      <dgm:spPr/>
      <dgm:t>
        <a:bodyPr/>
        <a:lstStyle/>
        <a:p>
          <a:endParaRPr lang="en-US"/>
        </a:p>
      </dgm:t>
    </dgm:pt>
    <dgm:pt modelId="{2CFDDDCA-0233-46F2-982C-1EE04A6F2FFB}">
      <dgm:prSet/>
      <dgm:spPr/>
      <dgm:t>
        <a:bodyPr/>
        <a:lstStyle/>
        <a:p>
          <a:pPr rtl="0"/>
          <a:r>
            <a:rPr lang="en-US" b="1" dirty="0" smtClean="0"/>
            <a:t>Feb 2013 </a:t>
          </a:r>
          <a:r>
            <a:rPr lang="en-US" dirty="0" smtClean="0"/>
            <a:t>Launch</a:t>
          </a:r>
          <a:endParaRPr lang="en-US" dirty="0"/>
        </a:p>
      </dgm:t>
    </dgm:pt>
    <dgm:pt modelId="{7B34C382-5356-442D-9AA9-AE26B1DC6E38}" type="parTrans" cxnId="{2A6D13B0-1997-4EB2-AEC7-361875F38D88}">
      <dgm:prSet/>
      <dgm:spPr/>
      <dgm:t>
        <a:bodyPr/>
        <a:lstStyle/>
        <a:p>
          <a:endParaRPr lang="en-US"/>
        </a:p>
      </dgm:t>
    </dgm:pt>
    <dgm:pt modelId="{28D13023-F1C1-4D6A-A552-67F5104DDA80}" type="sibTrans" cxnId="{2A6D13B0-1997-4EB2-AEC7-361875F38D88}">
      <dgm:prSet/>
      <dgm:spPr/>
      <dgm:t>
        <a:bodyPr/>
        <a:lstStyle/>
        <a:p>
          <a:endParaRPr lang="en-US"/>
        </a:p>
      </dgm:t>
    </dgm:pt>
    <dgm:pt modelId="{B59BDD7E-5821-4F95-90C5-6CA693D74353}" type="pres">
      <dgm:prSet presAssocID="{82C7D061-2143-4D09-B92D-96A5918BCB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8344F-5534-43F7-B66F-84C4628F294C}" type="pres">
      <dgm:prSet presAssocID="{82C7D061-2143-4D09-B92D-96A5918BCBBA}" presName="arrow" presStyleLbl="bgShp" presStyleIdx="0" presStyleCnt="1"/>
      <dgm:spPr/>
    </dgm:pt>
    <dgm:pt modelId="{3D06FC32-53BB-4886-B84C-6789EEC918E6}" type="pres">
      <dgm:prSet presAssocID="{82C7D061-2143-4D09-B92D-96A5918BCBBA}" presName="points" presStyleCnt="0"/>
      <dgm:spPr/>
    </dgm:pt>
    <dgm:pt modelId="{EAE69ABE-47C1-46A4-AF52-D6DD088147DA}" type="pres">
      <dgm:prSet presAssocID="{BADB7A7A-560A-49A5-AAC6-754663EE4090}" presName="compositeA" presStyleCnt="0"/>
      <dgm:spPr/>
    </dgm:pt>
    <dgm:pt modelId="{FB30AE47-1DF9-4D8B-ACFC-AB2247556DE7}" type="pres">
      <dgm:prSet presAssocID="{BADB7A7A-560A-49A5-AAC6-754663EE4090}" presName="textA" presStyleLbl="revTx" presStyleIdx="0" presStyleCnt="3" custScaleX="138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A9BD8-9EF7-4982-A3BA-14E62E536E43}" type="pres">
      <dgm:prSet presAssocID="{BADB7A7A-560A-49A5-AAC6-754663EE4090}" presName="circleA" presStyleLbl="node1" presStyleIdx="0" presStyleCnt="3"/>
      <dgm:spPr/>
    </dgm:pt>
    <dgm:pt modelId="{4E18D1BC-AEE2-480D-A51E-EED515756CDF}" type="pres">
      <dgm:prSet presAssocID="{BADB7A7A-560A-49A5-AAC6-754663EE4090}" presName="spaceA" presStyleCnt="0"/>
      <dgm:spPr/>
    </dgm:pt>
    <dgm:pt modelId="{480162A4-249D-46D2-AD3D-5A0ACCD73E6A}" type="pres">
      <dgm:prSet presAssocID="{F846085A-2282-47A9-969C-9E5DC8D331FE}" presName="space" presStyleCnt="0"/>
      <dgm:spPr/>
    </dgm:pt>
    <dgm:pt modelId="{173D478C-D1F7-467E-B408-6F3CB4100DDC}" type="pres">
      <dgm:prSet presAssocID="{B330D360-2799-4F8F-A2D0-43DDF9A0837D}" presName="compositeB" presStyleCnt="0"/>
      <dgm:spPr/>
    </dgm:pt>
    <dgm:pt modelId="{EA7C28AA-D2BB-408E-BB06-FCD8BA1B3654}" type="pres">
      <dgm:prSet presAssocID="{B330D360-2799-4F8F-A2D0-43DDF9A0837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B6847-AFFD-4992-ACDA-5D5FF55DBEB5}" type="pres">
      <dgm:prSet presAssocID="{B330D360-2799-4F8F-A2D0-43DDF9A0837D}" presName="circleB" presStyleLbl="node1" presStyleIdx="1" presStyleCnt="3"/>
      <dgm:spPr/>
    </dgm:pt>
    <dgm:pt modelId="{DC09B2BF-8488-4C7A-B43D-18997840C436}" type="pres">
      <dgm:prSet presAssocID="{B330D360-2799-4F8F-A2D0-43DDF9A0837D}" presName="spaceB" presStyleCnt="0"/>
      <dgm:spPr/>
    </dgm:pt>
    <dgm:pt modelId="{9353FACE-4287-4418-BBC6-DC0102C5E54D}" type="pres">
      <dgm:prSet presAssocID="{61183F14-33E9-4AF4-A618-DA665DB47362}" presName="space" presStyleCnt="0"/>
      <dgm:spPr/>
    </dgm:pt>
    <dgm:pt modelId="{C8A43D8C-C673-416B-9090-1D66F7E54C87}" type="pres">
      <dgm:prSet presAssocID="{2CFDDDCA-0233-46F2-982C-1EE04A6F2FFB}" presName="compositeA" presStyleCnt="0"/>
      <dgm:spPr/>
    </dgm:pt>
    <dgm:pt modelId="{1EAF5B75-E4AD-4B15-94CE-81130D93AF5C}" type="pres">
      <dgm:prSet presAssocID="{2CFDDDCA-0233-46F2-982C-1EE04A6F2FF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FDAA-1259-4516-BFF1-DE1F742978AF}" type="pres">
      <dgm:prSet presAssocID="{2CFDDDCA-0233-46F2-982C-1EE04A6F2FFB}" presName="circleA" presStyleLbl="node1" presStyleIdx="2" presStyleCnt="3"/>
      <dgm:spPr/>
    </dgm:pt>
    <dgm:pt modelId="{6C0EA117-77DB-472A-B651-7475DF7B7A92}" type="pres">
      <dgm:prSet presAssocID="{2CFDDDCA-0233-46F2-982C-1EE04A6F2FFB}" presName="spaceA" presStyleCnt="0"/>
      <dgm:spPr/>
    </dgm:pt>
  </dgm:ptLst>
  <dgm:cxnLst>
    <dgm:cxn modelId="{C639D044-628A-47EB-BF8E-B99EF3EB13A9}" type="presOf" srcId="{82C7D061-2143-4D09-B92D-96A5918BCBBA}" destId="{B59BDD7E-5821-4F95-90C5-6CA693D74353}" srcOrd="0" destOrd="0" presId="urn:microsoft.com/office/officeart/2005/8/layout/hProcess11"/>
    <dgm:cxn modelId="{2A6D13B0-1997-4EB2-AEC7-361875F38D88}" srcId="{82C7D061-2143-4D09-B92D-96A5918BCBBA}" destId="{2CFDDDCA-0233-46F2-982C-1EE04A6F2FFB}" srcOrd="2" destOrd="0" parTransId="{7B34C382-5356-442D-9AA9-AE26B1DC6E38}" sibTransId="{28D13023-F1C1-4D6A-A552-67F5104DDA80}"/>
    <dgm:cxn modelId="{190AF21A-DD0F-415B-A616-61176AF45A01}" type="presOf" srcId="{2CFDDDCA-0233-46F2-982C-1EE04A6F2FFB}" destId="{1EAF5B75-E4AD-4B15-94CE-81130D93AF5C}" srcOrd="0" destOrd="0" presId="urn:microsoft.com/office/officeart/2005/8/layout/hProcess11"/>
    <dgm:cxn modelId="{44925195-DC97-4C88-A5D0-5F2597B89C9C}" type="presOf" srcId="{B330D360-2799-4F8F-A2D0-43DDF9A0837D}" destId="{EA7C28AA-D2BB-408E-BB06-FCD8BA1B3654}" srcOrd="0" destOrd="0" presId="urn:microsoft.com/office/officeart/2005/8/layout/hProcess11"/>
    <dgm:cxn modelId="{7C464F25-9EC2-4ECF-AEE8-670EC8081600}" srcId="{82C7D061-2143-4D09-B92D-96A5918BCBBA}" destId="{BADB7A7A-560A-49A5-AAC6-754663EE4090}" srcOrd="0" destOrd="0" parTransId="{7B82C5E7-22CD-475A-971C-6C0D121E6B07}" sibTransId="{F846085A-2282-47A9-969C-9E5DC8D331FE}"/>
    <dgm:cxn modelId="{760320F9-1872-44A1-AF35-A72465AADF17}" srcId="{82C7D061-2143-4D09-B92D-96A5918BCBBA}" destId="{B330D360-2799-4F8F-A2D0-43DDF9A0837D}" srcOrd="1" destOrd="0" parTransId="{022CEFF3-65E7-400A-9223-12B0E143A6EC}" sibTransId="{61183F14-33E9-4AF4-A618-DA665DB47362}"/>
    <dgm:cxn modelId="{E6660C7A-B7B9-4FFC-B183-237D4317A4A9}" type="presOf" srcId="{BADB7A7A-560A-49A5-AAC6-754663EE4090}" destId="{FB30AE47-1DF9-4D8B-ACFC-AB2247556DE7}" srcOrd="0" destOrd="0" presId="urn:microsoft.com/office/officeart/2005/8/layout/hProcess11"/>
    <dgm:cxn modelId="{9D4FBE72-082D-4A53-A4AC-1C6CF7D81B77}" type="presParOf" srcId="{B59BDD7E-5821-4F95-90C5-6CA693D74353}" destId="{39A8344F-5534-43F7-B66F-84C4628F294C}" srcOrd="0" destOrd="0" presId="urn:microsoft.com/office/officeart/2005/8/layout/hProcess11"/>
    <dgm:cxn modelId="{E81436D1-A095-4DD1-B199-C1BA7ED62F88}" type="presParOf" srcId="{B59BDD7E-5821-4F95-90C5-6CA693D74353}" destId="{3D06FC32-53BB-4886-B84C-6789EEC918E6}" srcOrd="1" destOrd="0" presId="urn:microsoft.com/office/officeart/2005/8/layout/hProcess11"/>
    <dgm:cxn modelId="{732A2425-5AF3-46C6-ACDB-6AD1BED3BD37}" type="presParOf" srcId="{3D06FC32-53BB-4886-B84C-6789EEC918E6}" destId="{EAE69ABE-47C1-46A4-AF52-D6DD088147DA}" srcOrd="0" destOrd="0" presId="urn:microsoft.com/office/officeart/2005/8/layout/hProcess11"/>
    <dgm:cxn modelId="{62FD1433-8621-4E18-859E-F6077578EC93}" type="presParOf" srcId="{EAE69ABE-47C1-46A4-AF52-D6DD088147DA}" destId="{FB30AE47-1DF9-4D8B-ACFC-AB2247556DE7}" srcOrd="0" destOrd="0" presId="urn:microsoft.com/office/officeart/2005/8/layout/hProcess11"/>
    <dgm:cxn modelId="{9AA9F646-5CD8-448B-8C32-114F29BCA933}" type="presParOf" srcId="{EAE69ABE-47C1-46A4-AF52-D6DD088147DA}" destId="{9D1A9BD8-9EF7-4982-A3BA-14E62E536E43}" srcOrd="1" destOrd="0" presId="urn:microsoft.com/office/officeart/2005/8/layout/hProcess11"/>
    <dgm:cxn modelId="{44A76908-83D1-4A85-850D-B6D77001A387}" type="presParOf" srcId="{EAE69ABE-47C1-46A4-AF52-D6DD088147DA}" destId="{4E18D1BC-AEE2-480D-A51E-EED515756CDF}" srcOrd="2" destOrd="0" presId="urn:microsoft.com/office/officeart/2005/8/layout/hProcess11"/>
    <dgm:cxn modelId="{355EE69F-B49F-47BC-8A73-F5827BC346BC}" type="presParOf" srcId="{3D06FC32-53BB-4886-B84C-6789EEC918E6}" destId="{480162A4-249D-46D2-AD3D-5A0ACCD73E6A}" srcOrd="1" destOrd="0" presId="urn:microsoft.com/office/officeart/2005/8/layout/hProcess11"/>
    <dgm:cxn modelId="{6BE67FBC-E0A8-4037-A9E4-CEB52C0D1516}" type="presParOf" srcId="{3D06FC32-53BB-4886-B84C-6789EEC918E6}" destId="{173D478C-D1F7-467E-B408-6F3CB4100DDC}" srcOrd="2" destOrd="0" presId="urn:microsoft.com/office/officeart/2005/8/layout/hProcess11"/>
    <dgm:cxn modelId="{A1766C25-9228-430F-B1BE-291D19984430}" type="presParOf" srcId="{173D478C-D1F7-467E-B408-6F3CB4100DDC}" destId="{EA7C28AA-D2BB-408E-BB06-FCD8BA1B3654}" srcOrd="0" destOrd="0" presId="urn:microsoft.com/office/officeart/2005/8/layout/hProcess11"/>
    <dgm:cxn modelId="{05109CB2-BBFA-41D8-897A-86EA8C9DD100}" type="presParOf" srcId="{173D478C-D1F7-467E-B408-6F3CB4100DDC}" destId="{CA0B6847-AFFD-4992-ACDA-5D5FF55DBEB5}" srcOrd="1" destOrd="0" presId="urn:microsoft.com/office/officeart/2005/8/layout/hProcess11"/>
    <dgm:cxn modelId="{245650E5-1CD1-40A0-9B2A-E7DBEF40856B}" type="presParOf" srcId="{173D478C-D1F7-467E-B408-6F3CB4100DDC}" destId="{DC09B2BF-8488-4C7A-B43D-18997840C436}" srcOrd="2" destOrd="0" presId="urn:microsoft.com/office/officeart/2005/8/layout/hProcess11"/>
    <dgm:cxn modelId="{A3F2DADA-C463-455E-923C-A5DF4BF74503}" type="presParOf" srcId="{3D06FC32-53BB-4886-B84C-6789EEC918E6}" destId="{9353FACE-4287-4418-BBC6-DC0102C5E54D}" srcOrd="3" destOrd="0" presId="urn:microsoft.com/office/officeart/2005/8/layout/hProcess11"/>
    <dgm:cxn modelId="{662CB25E-A52D-43D2-9B39-EE972A5ECE51}" type="presParOf" srcId="{3D06FC32-53BB-4886-B84C-6789EEC918E6}" destId="{C8A43D8C-C673-416B-9090-1D66F7E54C87}" srcOrd="4" destOrd="0" presId="urn:microsoft.com/office/officeart/2005/8/layout/hProcess11"/>
    <dgm:cxn modelId="{CD7F12C3-C202-445D-8C43-25554C20DF93}" type="presParOf" srcId="{C8A43D8C-C673-416B-9090-1D66F7E54C87}" destId="{1EAF5B75-E4AD-4B15-94CE-81130D93AF5C}" srcOrd="0" destOrd="0" presId="urn:microsoft.com/office/officeart/2005/8/layout/hProcess11"/>
    <dgm:cxn modelId="{5645A354-2A8F-40C3-A7CE-42E43F40CB2B}" type="presParOf" srcId="{C8A43D8C-C673-416B-9090-1D66F7E54C87}" destId="{274EFDAA-1259-4516-BFF1-DE1F742978AF}" srcOrd="1" destOrd="0" presId="urn:microsoft.com/office/officeart/2005/8/layout/hProcess11"/>
    <dgm:cxn modelId="{CD3EF4D7-0C31-4B0D-A511-5E6A39AFABC2}" type="presParOf" srcId="{C8A43D8C-C673-416B-9090-1D66F7E54C87}" destId="{6C0EA117-77DB-472A-B651-7475DF7B7A9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33BD-E058-4E49-A97E-13FC8A66F033}">
      <dsp:nvSpPr>
        <dsp:cNvPr id="0" name=""/>
        <dsp:cNvSpPr/>
      </dsp:nvSpPr>
      <dsp:spPr>
        <a:xfrm>
          <a:off x="155525" y="3708"/>
          <a:ext cx="1979414" cy="98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California State Library</a:t>
          </a:r>
          <a:endParaRPr lang="en-US" sz="2300" kern="1200" dirty="0"/>
        </a:p>
      </dsp:txBody>
      <dsp:txXfrm>
        <a:off x="184513" y="32696"/>
        <a:ext cx="1921438" cy="931731"/>
      </dsp:txXfrm>
    </dsp:sp>
    <dsp:sp modelId="{3DFFC27B-193E-4D27-901A-65159FE0713A}">
      <dsp:nvSpPr>
        <dsp:cNvPr id="0" name=""/>
        <dsp:cNvSpPr/>
      </dsp:nvSpPr>
      <dsp:spPr>
        <a:xfrm>
          <a:off x="353466" y="993415"/>
          <a:ext cx="197941" cy="74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280"/>
              </a:lnTo>
              <a:lnTo>
                <a:pt x="197941" y="74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1805-0D20-4687-9BBB-B310A683C084}">
      <dsp:nvSpPr>
        <dsp:cNvPr id="0" name=""/>
        <dsp:cNvSpPr/>
      </dsp:nvSpPr>
      <dsp:spPr>
        <a:xfrm>
          <a:off x="551408" y="1240842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Selects Sacramento Public Library for an LSTA grant</a:t>
          </a:r>
          <a:endParaRPr lang="en-US" sz="1500" kern="1200" dirty="0"/>
        </a:p>
      </dsp:txBody>
      <dsp:txXfrm>
        <a:off x="580396" y="1269830"/>
        <a:ext cx="1525555" cy="931731"/>
      </dsp:txXfrm>
    </dsp:sp>
    <dsp:sp modelId="{E40DEB59-F076-4A16-B981-9E6D8C411058}">
      <dsp:nvSpPr>
        <dsp:cNvPr id="0" name=""/>
        <dsp:cNvSpPr/>
      </dsp:nvSpPr>
      <dsp:spPr>
        <a:xfrm>
          <a:off x="2629792" y="3708"/>
          <a:ext cx="1979414" cy="98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Barnes &amp; Noble</a:t>
          </a:r>
          <a:endParaRPr lang="en-US" sz="2300" kern="1200" dirty="0"/>
        </a:p>
      </dsp:txBody>
      <dsp:txXfrm>
        <a:off x="2658780" y="32696"/>
        <a:ext cx="1921438" cy="931731"/>
      </dsp:txXfrm>
    </dsp:sp>
    <dsp:sp modelId="{066D9969-31ED-49CC-B948-A77A9A1D04E2}">
      <dsp:nvSpPr>
        <dsp:cNvPr id="0" name=""/>
        <dsp:cNvSpPr/>
      </dsp:nvSpPr>
      <dsp:spPr>
        <a:xfrm>
          <a:off x="2827734" y="993415"/>
          <a:ext cx="197941" cy="74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280"/>
              </a:lnTo>
              <a:lnTo>
                <a:pt x="197941" y="74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2278F-AF14-4FD2-9132-5678D17271E9}">
      <dsp:nvSpPr>
        <dsp:cNvPr id="0" name=""/>
        <dsp:cNvSpPr/>
      </dsp:nvSpPr>
      <dsp:spPr>
        <a:xfrm>
          <a:off x="3025675" y="1240842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Partners with Sacramento Public Library </a:t>
          </a:r>
          <a:endParaRPr lang="en-US" sz="1500" kern="1200" dirty="0"/>
        </a:p>
      </dsp:txBody>
      <dsp:txXfrm>
        <a:off x="3054663" y="1269830"/>
        <a:ext cx="1525555" cy="931731"/>
      </dsp:txXfrm>
    </dsp:sp>
    <dsp:sp modelId="{1542360C-E838-4404-A938-1326A81AE0B1}">
      <dsp:nvSpPr>
        <dsp:cNvPr id="0" name=""/>
        <dsp:cNvSpPr/>
      </dsp:nvSpPr>
      <dsp:spPr>
        <a:xfrm>
          <a:off x="2827734" y="993415"/>
          <a:ext cx="197941" cy="19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414"/>
              </a:lnTo>
              <a:lnTo>
                <a:pt x="197941" y="1979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D68AD-7A09-4432-84D9-507FD2CFF05B}">
      <dsp:nvSpPr>
        <dsp:cNvPr id="0" name=""/>
        <dsp:cNvSpPr/>
      </dsp:nvSpPr>
      <dsp:spPr>
        <a:xfrm>
          <a:off x="3025675" y="2477975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Assistance with Device Set-up</a:t>
          </a:r>
          <a:endParaRPr lang="en-US" sz="1500" kern="1200" dirty="0"/>
        </a:p>
      </dsp:txBody>
      <dsp:txXfrm>
        <a:off x="3054663" y="2506963"/>
        <a:ext cx="1525555" cy="931731"/>
      </dsp:txXfrm>
    </dsp:sp>
    <dsp:sp modelId="{816C4D27-DF68-4844-913F-5CD86888F175}">
      <dsp:nvSpPr>
        <dsp:cNvPr id="0" name=""/>
        <dsp:cNvSpPr/>
      </dsp:nvSpPr>
      <dsp:spPr>
        <a:xfrm>
          <a:off x="2827734" y="993415"/>
          <a:ext cx="197941" cy="321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47"/>
              </a:lnTo>
              <a:lnTo>
                <a:pt x="197941" y="3216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71FD9-EB7B-444A-AB01-626661212E14}">
      <dsp:nvSpPr>
        <dsp:cNvPr id="0" name=""/>
        <dsp:cNvSpPr/>
      </dsp:nvSpPr>
      <dsp:spPr>
        <a:xfrm>
          <a:off x="3025675" y="3715109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Training Sessions for Public</a:t>
          </a:r>
          <a:endParaRPr lang="en-US" sz="1500" kern="1200" dirty="0"/>
        </a:p>
      </dsp:txBody>
      <dsp:txXfrm>
        <a:off x="3054663" y="3744097"/>
        <a:ext cx="1525555" cy="931731"/>
      </dsp:txXfrm>
    </dsp:sp>
    <dsp:sp modelId="{4E3F38FA-C330-4390-A20D-DDE837D9A8B5}">
      <dsp:nvSpPr>
        <dsp:cNvPr id="0" name=""/>
        <dsp:cNvSpPr/>
      </dsp:nvSpPr>
      <dsp:spPr>
        <a:xfrm>
          <a:off x="5104060" y="3708"/>
          <a:ext cx="1979414" cy="98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Sacramento Public Library</a:t>
          </a:r>
          <a:endParaRPr lang="en-US" sz="2300" kern="1200" dirty="0"/>
        </a:p>
      </dsp:txBody>
      <dsp:txXfrm>
        <a:off x="5133048" y="32696"/>
        <a:ext cx="1921438" cy="931731"/>
      </dsp:txXfrm>
    </dsp:sp>
    <dsp:sp modelId="{40B28146-2D44-41D2-A6E6-81C6118DF9E5}">
      <dsp:nvSpPr>
        <dsp:cNvPr id="0" name=""/>
        <dsp:cNvSpPr/>
      </dsp:nvSpPr>
      <dsp:spPr>
        <a:xfrm>
          <a:off x="5302001" y="993415"/>
          <a:ext cx="197941" cy="74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280"/>
              </a:lnTo>
              <a:lnTo>
                <a:pt x="197941" y="742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09B4C-FEAC-4D5F-A16A-A47337D5EA38}">
      <dsp:nvSpPr>
        <dsp:cNvPr id="0" name=""/>
        <dsp:cNvSpPr/>
      </dsp:nvSpPr>
      <dsp:spPr>
        <a:xfrm>
          <a:off x="5499943" y="1240842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250+ Nooks </a:t>
          </a:r>
          <a:endParaRPr lang="en-US" sz="1500" kern="1200" dirty="0"/>
        </a:p>
      </dsp:txBody>
      <dsp:txXfrm>
        <a:off x="5528931" y="1269830"/>
        <a:ext cx="1525555" cy="931731"/>
      </dsp:txXfrm>
    </dsp:sp>
    <dsp:sp modelId="{AE847B9D-8204-43D9-9A38-CE88173B6787}">
      <dsp:nvSpPr>
        <dsp:cNvPr id="0" name=""/>
        <dsp:cNvSpPr/>
      </dsp:nvSpPr>
      <dsp:spPr>
        <a:xfrm>
          <a:off x="5302001" y="993415"/>
          <a:ext cx="197941" cy="19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414"/>
              </a:lnTo>
              <a:lnTo>
                <a:pt x="197941" y="1979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E0749-96C8-415B-BD4D-125BFE25FFFB}">
      <dsp:nvSpPr>
        <dsp:cNvPr id="0" name=""/>
        <dsp:cNvSpPr/>
      </dsp:nvSpPr>
      <dsp:spPr>
        <a:xfrm>
          <a:off x="5499943" y="2477975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470+ Total Waiting List</a:t>
          </a:r>
          <a:endParaRPr lang="en-US" sz="1500" kern="1200" dirty="0"/>
        </a:p>
      </dsp:txBody>
      <dsp:txXfrm>
        <a:off x="5528931" y="2506963"/>
        <a:ext cx="1525555" cy="931731"/>
      </dsp:txXfrm>
    </dsp:sp>
    <dsp:sp modelId="{7ECEE114-D84C-4BD7-9FBE-1408A47A4DDB}">
      <dsp:nvSpPr>
        <dsp:cNvPr id="0" name=""/>
        <dsp:cNvSpPr/>
      </dsp:nvSpPr>
      <dsp:spPr>
        <a:xfrm>
          <a:off x="5302001" y="993415"/>
          <a:ext cx="197941" cy="321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47"/>
              </a:lnTo>
              <a:lnTo>
                <a:pt x="197941" y="3216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DB624-6151-4A94-ABE6-9614964F2336}">
      <dsp:nvSpPr>
        <dsp:cNvPr id="0" name=""/>
        <dsp:cNvSpPr/>
      </dsp:nvSpPr>
      <dsp:spPr>
        <a:xfrm>
          <a:off x="5499943" y="3715109"/>
          <a:ext cx="1583531" cy="98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3000+ Circulations</a:t>
          </a:r>
          <a:endParaRPr lang="en-US" sz="1500" kern="1200" dirty="0"/>
        </a:p>
      </dsp:txBody>
      <dsp:txXfrm>
        <a:off x="5528931" y="3744097"/>
        <a:ext cx="1525555" cy="931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BA961-0280-44E2-BD04-98F3348AD2B1}">
      <dsp:nvSpPr>
        <dsp:cNvPr id="0" name=""/>
        <dsp:cNvSpPr/>
      </dsp:nvSpPr>
      <dsp:spPr>
        <a:xfrm>
          <a:off x="0" y="241221"/>
          <a:ext cx="5029199" cy="404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“With more than 50,000 members, the National Federation of the Blind is the largest and most influential membership organization of blind people in the United States.”     - nfb.org</a:t>
          </a:r>
          <a:endParaRPr lang="en-US" sz="3200" kern="1200" dirty="0"/>
        </a:p>
      </dsp:txBody>
      <dsp:txXfrm>
        <a:off x="197388" y="438609"/>
        <a:ext cx="4634423" cy="3648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F05B2F-57FF-9C42-B89B-B6D161177BAE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BE51E3-0228-484B-A762-26B75A5F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7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2" charset="-128"/>
        <a:cs typeface="ＭＳ Ｐゴシック" pitchFamily="4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B1C2C8-3F83-4046-8E63-4B83CBAF105C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Plain text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Plain text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Plain text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Plain text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Ending slide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CC93D1-8306-B645-9B5E-A682B5647C18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Project Overview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83B4-501F-CE4A-AAE4-CD2D0EA4F1D7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How did we get here?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83B4-501F-CE4A-AAE4-CD2D0EA4F1D7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Project Overview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83B4-501F-CE4A-AAE4-CD2D0EA4F1D7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How did we get here?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National Federation of the Blind issued a formal</a:t>
            </a:r>
            <a:r>
              <a:rPr lang="en-US" baseline="0" dirty="0" smtClean="0"/>
              <a:t> complaint regarding the accessibility of the Nook eReaders.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83B4-501F-CE4A-AAE4-CD2D0EA4F1D7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Sacramento</a:t>
            </a:r>
            <a:r>
              <a:rPr lang="en-US" baseline="0" dirty="0" smtClean="0"/>
              <a:t> Public Library worked with the DOH to reach an agreement based on this complaint.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2183B4-501F-CE4A-AAE4-CD2D0EA4F1D7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4CB9D-E211-6042-ACCF-45FD49EB01C0}" type="slidenum">
              <a:rPr lang="en-US">
                <a:ea typeface="ＭＳ Ｐゴシック" pitchFamily="42" charset="-128"/>
                <a:cs typeface="ＭＳ Ｐゴシック" pitchFamily="4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42" charset="-128"/>
              <a:cs typeface="ＭＳ Ｐゴシック" pitchFamily="4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C657-39C0-AB44-9082-3AB24B5040D4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2B3E-C426-0340-8E11-F4839D4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33D7-2D8C-8843-A020-98838719671B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B2C0-257F-B644-939E-9B929D34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1824-3B3B-EE42-A6F7-222B380DCD0B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C88D-F14D-D848-B278-6B674706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5408-F155-AA47-B577-FF847D0392CA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A192-9DB7-DE42-BE1F-CD9D4AC0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A460-880C-6C4D-BA8B-93DFB896D896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F1A3-5BFC-9641-9719-198C97D2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B9CA-B372-D84E-884C-5AB939B21015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5E06-29BB-5840-95C4-6DBA1FEAE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76DD-3D8E-5C4F-8C77-41DA27C447BC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74F3-DFBF-2249-A449-F4557B22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7F8B-CB02-FD49-B7FE-ABF0367E0ECB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B3FC-1827-994D-8B9E-A9210894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2BD0-08CF-7B43-987A-618E11DA7EC2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F9D0-650C-2543-A3BC-6CA02EA7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5EF1-71AB-4942-9AB6-9DC7E1AE08EB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3F46-3B21-6844-9226-F44C586F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8BF9-2474-F142-A381-C930C2E43AC2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9C7-FFFA-B14A-AF55-B76CE1AC3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53B1F2-FACC-3646-BD7B-105610161676}" type="datetime1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FF9E48-086B-2D4F-BD05-912604358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42" charset="0"/>
          <a:ea typeface="ＭＳ Ｐゴシック" pitchFamily="42" charset="-128"/>
          <a:cs typeface="ＭＳ Ｐゴシック" pitchFamily="4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42" charset="0"/>
        <a:buChar char="•"/>
        <a:defRPr sz="3200" kern="1200">
          <a:solidFill>
            <a:schemeClr val="tx1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42" charset="0"/>
        <a:buChar char="–"/>
        <a:defRPr sz="2800" kern="1200">
          <a:solidFill>
            <a:schemeClr val="tx1"/>
          </a:solidFill>
          <a:latin typeface="+mn-lt"/>
          <a:ea typeface="ＭＳ Ｐゴシック" pitchFamily="4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42" charset="0"/>
        <a:buChar char="•"/>
        <a:defRPr sz="2400" kern="1200">
          <a:solidFill>
            <a:schemeClr val="tx1"/>
          </a:solidFill>
          <a:latin typeface="+mn-lt"/>
          <a:ea typeface="ＭＳ Ｐゴシック" pitchFamily="4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42" charset="0"/>
        <a:buChar char="–"/>
        <a:defRPr sz="2000" kern="1200">
          <a:solidFill>
            <a:schemeClr val="tx1"/>
          </a:solidFill>
          <a:latin typeface="+mn-lt"/>
          <a:ea typeface="ＭＳ Ｐゴシック" pitchFamily="4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42" charset="0"/>
        <a:buChar char="»"/>
        <a:defRPr sz="2000" kern="1200">
          <a:solidFill>
            <a:schemeClr val="tx1"/>
          </a:solidFill>
          <a:latin typeface="+mn-lt"/>
          <a:ea typeface="ＭＳ Ｐゴシック" pitchFamily="4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86400"/>
            <a:ext cx="9144000" cy="6096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Picture 15" descr="facebook-timeline-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8" descr="SacLib-FULL_GreenBlac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38875"/>
            <a:ext cx="4038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9" descr="Picture 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6248400"/>
            <a:ext cx="1828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3528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3657600"/>
            <a:ext cx="7315200" cy="20574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/>
              <a:t>eBooks, </a:t>
            </a:r>
            <a:r>
              <a:rPr lang="en-US" sz="3600" dirty="0" smtClean="0"/>
              <a:t>Formats</a:t>
            </a:r>
            <a:r>
              <a:rPr lang="en-US" sz="3600" dirty="0"/>
              <a:t>, and D</a:t>
            </a:r>
            <a:r>
              <a:rPr lang="en-US" sz="3600" dirty="0" smtClean="0"/>
              <a:t>evices</a:t>
            </a:r>
            <a:br>
              <a:rPr lang="en-US" sz="3600" dirty="0" smtClean="0"/>
            </a:br>
            <a:r>
              <a:rPr lang="en-US" sz="2800" dirty="0" smtClean="0"/>
              <a:t>A </a:t>
            </a:r>
            <a:r>
              <a:rPr lang="en-US" sz="2800" dirty="0"/>
              <a:t>report from the trenches</a:t>
            </a:r>
            <a:r>
              <a:rPr lang="en-US" sz="3600" spc="300" dirty="0" smtClean="0">
                <a:latin typeface="Arial Black"/>
                <a:ea typeface="+mj-ea"/>
                <a:cs typeface="Arial Black"/>
              </a:rPr>
              <a:t/>
            </a:r>
            <a:br>
              <a:rPr lang="en-US" sz="3600" spc="300" dirty="0" smtClean="0">
                <a:latin typeface="Arial Black"/>
                <a:ea typeface="+mj-ea"/>
                <a:cs typeface="Arial Black"/>
              </a:rPr>
            </a:br>
            <a:r>
              <a:rPr lang="en-US" sz="2800" spc="300" dirty="0" smtClean="0">
                <a:ea typeface="+mj-ea"/>
                <a:cs typeface="Arial"/>
              </a:rPr>
              <a:t/>
            </a:r>
            <a:br>
              <a:rPr lang="en-US" sz="2800" spc="300" dirty="0" smtClean="0">
                <a:ea typeface="+mj-ea"/>
                <a:cs typeface="Arial"/>
              </a:rPr>
            </a:br>
            <a:r>
              <a:rPr lang="en-US" sz="2000" spc="300" dirty="0" smtClean="0">
                <a:ea typeface="+mj-ea"/>
                <a:cs typeface="Arial"/>
              </a:rPr>
              <a:t>April 12, 2013</a:t>
            </a:r>
            <a:endParaRPr lang="en-US" sz="2800" spc="300" dirty="0">
              <a:ea typeface="+mj-ea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990600"/>
          </a:xfrm>
        </p:spPr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Kindle Limitations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239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990600"/>
          </a:xfrm>
        </p:spPr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Nook Limitations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239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990600"/>
          </a:xfrm>
        </p:spPr>
        <p:txBody>
          <a:bodyPr anchor="b"/>
          <a:lstStyle/>
          <a:p>
            <a:pPr algn="l"/>
            <a:r>
              <a:rPr lang="en-US" sz="3200" b="1" dirty="0" err="1" smtClean="0">
                <a:ea typeface="Arial" pitchFamily="42" charset="0"/>
                <a:cs typeface="Arial" pitchFamily="42" charset="0"/>
              </a:rPr>
              <a:t>iOS</a:t>
            </a:r>
            <a:r>
              <a:rPr lang="en-US" sz="3200" b="1" dirty="0" smtClean="0">
                <a:ea typeface="Arial" pitchFamily="42" charset="0"/>
                <a:cs typeface="Arial" pitchFamily="42" charset="0"/>
              </a:rPr>
              <a:t> Accessibility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239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itle 17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Hearing eBooks Timeline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2900"/>
            <a:ext cx="861734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7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84200"/>
            <a:ext cx="84963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10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Agreement</a:t>
            </a:r>
          </a:p>
          <a:p>
            <a:r>
              <a:rPr lang="en-US" dirty="0" smtClean="0"/>
              <a:t>Lending documents</a:t>
            </a:r>
          </a:p>
          <a:p>
            <a:r>
              <a:rPr lang="en-US" dirty="0" smtClean="0"/>
              <a:t>iPod VoiceOver Instructions</a:t>
            </a:r>
          </a:p>
          <a:p>
            <a:endParaRPr lang="en-US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dirty="0" smtClean="0"/>
              <a:t>www.saclibrary.org/hearingebooks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8434" name="Title 17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Visit our website: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3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502920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3429000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3352800"/>
            <a:ext cx="9144000" cy="762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5486400"/>
            <a:ext cx="9144000" cy="762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Pictu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7542" y="4495800"/>
            <a:ext cx="2656058" cy="788769"/>
          </a:xfrm>
          <a:prstGeom prst="rect">
            <a:avLst/>
          </a:prstGeom>
        </p:spPr>
      </p:pic>
      <p:pic>
        <p:nvPicPr>
          <p:cNvPr id="15" name="Picture 14" descr="SacLib-FULL_GreenBlack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794125"/>
            <a:ext cx="8015692" cy="10826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2800" b="1" dirty="0" smtClean="0">
                <a:ea typeface="Arial" pitchFamily="42" charset="0"/>
                <a:cs typeface="Arial" pitchFamily="42" charset="0"/>
              </a:rPr>
              <a:t>Introductions</a:t>
            </a:r>
            <a:endParaRPr lang="en-US" sz="2600" b="1" dirty="0" smtClean="0">
              <a:ea typeface="Arial" pitchFamily="42" charset="0"/>
              <a:cs typeface="Arial" pitchFamily="4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 Davis</a:t>
            </a:r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Deputy Director</a:t>
            </a:r>
          </a:p>
          <a:p>
            <a:pPr>
              <a:buNone/>
            </a:pPr>
            <a:r>
              <a:rPr lang="en-US" sz="2000" dirty="0" smtClean="0"/>
              <a:t>Sacramento Public Library</a:t>
            </a:r>
          </a:p>
          <a:p>
            <a:pPr>
              <a:buNone/>
            </a:pPr>
            <a:r>
              <a:rPr lang="en-US" sz="2000" dirty="0" smtClean="0"/>
              <a:t>ddavis@saclibrary.org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Amy Calhoun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Virtual Branch Coordinator</a:t>
            </a:r>
          </a:p>
          <a:p>
            <a:pPr>
              <a:buNone/>
            </a:pPr>
            <a:r>
              <a:rPr lang="en-US" sz="2000" dirty="0" smtClean="0"/>
              <a:t>Sacramento Public Library</a:t>
            </a:r>
          </a:p>
          <a:p>
            <a:pPr>
              <a:buNone/>
            </a:pPr>
            <a:r>
              <a:rPr lang="en-US" sz="2000" dirty="0" smtClean="0"/>
              <a:t>acalhoun@saclibrary.org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49" y="152400"/>
            <a:ext cx="592240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r="14480"/>
          <a:stretch/>
        </p:blipFill>
        <p:spPr>
          <a:xfrm>
            <a:off x="457200" y="1676400"/>
            <a:ext cx="2902689" cy="39012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5105400" cy="4678363"/>
          </a:xfrm>
        </p:spPr>
        <p:txBody>
          <a:bodyPr/>
          <a:lstStyle/>
          <a:p>
            <a:r>
              <a:rPr lang="en-US" dirty="0" smtClean="0"/>
              <a:t>Formats</a:t>
            </a:r>
          </a:p>
          <a:p>
            <a:pPr lvl="1"/>
            <a:r>
              <a:rPr lang="en-US" dirty="0" smtClean="0"/>
              <a:t>EPUB</a:t>
            </a:r>
          </a:p>
          <a:p>
            <a:pPr lvl="1"/>
            <a:r>
              <a:rPr lang="en-US" dirty="0" smtClean="0"/>
              <a:t>Kindle (proprietary)</a:t>
            </a:r>
          </a:p>
          <a:p>
            <a:pPr lvl="1"/>
            <a:r>
              <a:rPr lang="en-US" dirty="0" err="1" smtClean="0"/>
              <a:t>Blio</a:t>
            </a:r>
            <a:r>
              <a:rPr lang="en-US" dirty="0" smtClean="0"/>
              <a:t> </a:t>
            </a:r>
            <a:r>
              <a:rPr lang="en-US" dirty="0"/>
              <a:t>(proprietary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100+ consumer devices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Lending</a:t>
            </a:r>
          </a:p>
          <a:p>
            <a:pPr lvl="1"/>
            <a:r>
              <a:rPr lang="en-US" dirty="0" smtClean="0"/>
              <a:t>DRM</a:t>
            </a:r>
          </a:p>
          <a:p>
            <a:pPr lvl="1"/>
            <a:r>
              <a:rPr lang="en-US" dirty="0" smtClean="0"/>
              <a:t>Software/App Installation</a:t>
            </a:r>
          </a:p>
          <a:p>
            <a:pPr lvl="1"/>
            <a:r>
              <a:rPr lang="en-US" dirty="0" smtClean="0"/>
              <a:t>10+ steps vs. one-click buying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57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4419600" cy="1066800"/>
          </a:xfrm>
        </p:spPr>
        <p:txBody>
          <a:bodyPr anchor="b"/>
          <a:lstStyle/>
          <a:p>
            <a:pPr algn="l"/>
            <a:r>
              <a:rPr lang="en-US" sz="2600" b="1" dirty="0" smtClean="0">
                <a:ea typeface="Arial" pitchFamily="42" charset="0"/>
                <a:cs typeface="Arial" pitchFamily="42" charset="0"/>
              </a:rPr>
              <a:t>What is Hearing eBooks?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191000" y="1981200"/>
            <a:ext cx="4419600" cy="4495800"/>
          </a:xfrm>
        </p:spPr>
        <p:txBody>
          <a:bodyPr/>
          <a:lstStyle/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Circulating accessible eReaders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18 iPod Touch devices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40+ eBooks per iPod</a:t>
            </a:r>
          </a:p>
        </p:txBody>
      </p:sp>
      <p:pic>
        <p:nvPicPr>
          <p:cNvPr id="7" name="Picture 6" descr="voiceover-20111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2578818" cy="5410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990600"/>
          </a:xfrm>
        </p:spPr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Background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2390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6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Federation of the Blind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657600" y="1371600"/>
          <a:ext cx="502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2895600" cy="40687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October 2011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Formal complaint</a:t>
            </a:r>
          </a:p>
          <a:p>
            <a:pPr>
              <a:buNone/>
            </a:pPr>
            <a:r>
              <a:rPr lang="en-US" sz="2000" dirty="0" smtClean="0"/>
              <a:t>issued by the National</a:t>
            </a:r>
          </a:p>
          <a:p>
            <a:pPr>
              <a:buNone/>
            </a:pPr>
            <a:r>
              <a:rPr lang="en-US" sz="2000" dirty="0" smtClean="0"/>
              <a:t>Federation of the Blind.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4419600" cy="1066800"/>
          </a:xfrm>
        </p:spPr>
        <p:txBody>
          <a:bodyPr anchor="b"/>
          <a:lstStyle/>
          <a:p>
            <a:pPr algn="l"/>
            <a:r>
              <a:rPr lang="en-US" sz="2600" b="1" dirty="0" smtClean="0">
                <a:ea typeface="Arial" pitchFamily="42" charset="0"/>
                <a:cs typeface="Arial" pitchFamily="42" charset="0"/>
              </a:rPr>
              <a:t>Department of Justice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191000" y="1981200"/>
            <a:ext cx="4419600" cy="4495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ea typeface="Arial" pitchFamily="42" charset="0"/>
                <a:cs typeface="Arial" pitchFamily="42" charset="0"/>
              </a:rPr>
              <a:t>November 2011 –  August 2012</a:t>
            </a:r>
          </a:p>
          <a:p>
            <a:pPr>
              <a:buNone/>
            </a:pPr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pPr>
              <a:buNone/>
            </a:pPr>
            <a:r>
              <a:rPr lang="en-US" sz="2000" dirty="0" smtClean="0">
                <a:ea typeface="Arial" pitchFamily="42" charset="0"/>
                <a:cs typeface="Arial" pitchFamily="42" charset="0"/>
              </a:rPr>
              <a:t>Sacramento Public Library worked with the Department of Justice to reach an agreement.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</p:txBody>
      </p:sp>
      <p:pic>
        <p:nvPicPr>
          <p:cNvPr id="60418" name="Picture 2" descr="C:\Documents and Settings\acalhoun\Local Settings\Temporary Internet Files\Content.IE5\GF8Z298B\MP9003140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3931443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7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990600"/>
          </a:xfrm>
        </p:spPr>
        <p:txBody>
          <a:bodyPr anchor="b"/>
          <a:lstStyle/>
          <a:p>
            <a:pPr algn="l"/>
            <a:r>
              <a:rPr lang="en-US" sz="3200" b="1" dirty="0" smtClean="0">
                <a:ea typeface="Arial" pitchFamily="42" charset="0"/>
                <a:cs typeface="Arial" pitchFamily="42" charset="0"/>
              </a:rPr>
              <a:t>Agreement Details</a:t>
            </a:r>
          </a:p>
        </p:txBody>
      </p:sp>
      <p:sp>
        <p:nvSpPr>
          <p:cNvPr id="18435" name="Content Placeholder 18"/>
          <p:cNvSpPr>
            <a:spLocks noGrp="1"/>
          </p:cNvSpPr>
          <p:nvPr>
            <p:ph idx="1"/>
          </p:nvPr>
        </p:nvSpPr>
        <p:spPr>
          <a:xfrm>
            <a:off x="1066800" y="1676400"/>
            <a:ext cx="7239000" cy="4708525"/>
          </a:xfrm>
        </p:spPr>
        <p:txBody>
          <a:bodyPr/>
          <a:lstStyle/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3 year commitment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/>
              <a:t>Staff </a:t>
            </a:r>
            <a:r>
              <a:rPr lang="en-US" sz="2000" dirty="0"/>
              <a:t>ADA training is required </a:t>
            </a:r>
            <a:r>
              <a:rPr lang="en-US" sz="2000" dirty="0" smtClean="0"/>
              <a:t>annually</a:t>
            </a:r>
            <a:endParaRPr lang="en-US" sz="2000" dirty="0">
              <a:ea typeface="Arial" pitchFamily="42" charset="0"/>
              <a:cs typeface="Arial" pitchFamily="42" charset="0"/>
            </a:endParaRP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More Nooks can’t be acquired or replaced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Same titles available on both devices</a:t>
            </a:r>
          </a:p>
          <a:p>
            <a:endParaRPr lang="en-US" sz="2000" dirty="0" smtClean="0">
              <a:ea typeface="Arial" pitchFamily="42" charset="0"/>
              <a:cs typeface="Arial" pitchFamily="42" charset="0"/>
            </a:endParaRPr>
          </a:p>
          <a:p>
            <a:r>
              <a:rPr lang="en-US" sz="2000" dirty="0" smtClean="0">
                <a:ea typeface="Arial" pitchFamily="42" charset="0"/>
                <a:cs typeface="Arial" pitchFamily="42" charset="0"/>
              </a:rPr>
              <a:t>18 iPod Touch devices “reserved for use by patrons with a valid borrower’s card to the Library system who are blind or others who need the accessibility features”</a:t>
            </a:r>
          </a:p>
          <a:p>
            <a:endParaRPr lang="en-US" sz="2000" dirty="0" smtClean="0">
              <a:solidFill>
                <a:srgbClr val="8DC73F"/>
              </a:solidFill>
              <a:ea typeface="Arial" pitchFamily="42" charset="0"/>
              <a:cs typeface="Arial" pitchFamily="4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cLib Powerpoint template">
  <a:themeElements>
    <a:clrScheme name="Custom 1">
      <a:dk1>
        <a:sysClr val="windowText" lastClr="000000"/>
      </a:dk1>
      <a:lt1>
        <a:sysClr val="window" lastClr="FFFFFF"/>
      </a:lt1>
      <a:dk2>
        <a:srgbClr val="62AA4C"/>
      </a:dk2>
      <a:lt2>
        <a:srgbClr val="EEECE1"/>
      </a:lt2>
      <a:accent1>
        <a:srgbClr val="7DBD58"/>
      </a:accent1>
      <a:accent2>
        <a:srgbClr val="C0C0B2"/>
      </a:accent2>
      <a:accent3>
        <a:srgbClr val="8B8983"/>
      </a:accent3>
      <a:accent4>
        <a:srgbClr val="7BB85E"/>
      </a:accent4>
      <a:accent5>
        <a:srgbClr val="7EC367"/>
      </a:accent5>
      <a:accent6>
        <a:srgbClr val="89D06A"/>
      </a:accent6>
      <a:hlink>
        <a:srgbClr val="FF6D61"/>
      </a:hlink>
      <a:folHlink>
        <a:srgbClr val="FF81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SacLib Powerpoint template</Template>
  <TotalTime>295</TotalTime>
  <Words>407</Words>
  <Application>Microsoft Office PowerPoint</Application>
  <PresentationFormat>On-screen Show (4:3)</PresentationFormat>
  <Paragraphs>120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SacLib Powerpoint template</vt:lpstr>
      <vt:lpstr>eBooks, Formats, and Devices A report from the trenches  April 12, 2013</vt:lpstr>
      <vt:lpstr>Introductions</vt:lpstr>
      <vt:lpstr>PowerPoint Presentation</vt:lpstr>
      <vt:lpstr>Challenges</vt:lpstr>
      <vt:lpstr>What is Hearing eBooks?</vt:lpstr>
      <vt:lpstr>Background</vt:lpstr>
      <vt:lpstr>National Federation of the Blind</vt:lpstr>
      <vt:lpstr>Department of Justice</vt:lpstr>
      <vt:lpstr>Agreement Details</vt:lpstr>
      <vt:lpstr>Kindle Limitations</vt:lpstr>
      <vt:lpstr>Nook Limitations</vt:lpstr>
      <vt:lpstr>iOS Accessibility</vt:lpstr>
      <vt:lpstr>Hearing eBooks Timeline</vt:lpstr>
      <vt:lpstr>PowerPoint Presentation</vt:lpstr>
      <vt:lpstr>PowerPoint Presentation</vt:lpstr>
      <vt:lpstr>Visit our website:</vt:lpstr>
      <vt:lpstr>PowerPoint Presentation</vt:lpstr>
    </vt:vector>
  </TitlesOfParts>
  <Company>SPL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eBooks Accessible for All: Digitally Possible</dc:title>
  <dc:creator>Staff</dc:creator>
  <cp:lastModifiedBy>Jean Willis</cp:lastModifiedBy>
  <cp:revision>43</cp:revision>
  <dcterms:created xsi:type="dcterms:W3CDTF">2012-09-13T19:52:50Z</dcterms:created>
  <dcterms:modified xsi:type="dcterms:W3CDTF">2013-04-10T14:06:24Z</dcterms:modified>
</cp:coreProperties>
</file>